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Lst>
  <p:sldSz cx="7556500" cy="10693400"/>
  <p:notesSz cx="7556500" cy="10693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D5BC7-EDC8-4AC8-9437-8D14636B8C3D}" v="3" dt="2020-10-14T06:59:17.887"/>
    <p1510:client id="{734AB9B8-11B2-4B95-9940-E8AA1F9FA025}" v="1" dt="2020-09-23T12:22:03.1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418" y="-12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on, Benoit" userId="d6c9d919-5fa8-4339-b820-151bfd760c02" providerId="ADAL" clId="{BC3CB5D7-542D-4D97-9E94-3D3B7210CDFB}"/>
    <pc:docChg chg="undo custSel modSld">
      <pc:chgData name="Boton, Benoit" userId="d6c9d919-5fa8-4339-b820-151bfd760c02" providerId="ADAL" clId="{BC3CB5D7-542D-4D97-9E94-3D3B7210CDFB}" dt="2020-09-23T13:08:41.439" v="783" actId="20577"/>
      <pc:docMkLst>
        <pc:docMk/>
      </pc:docMkLst>
      <pc:sldChg chg="delSp modSp">
        <pc:chgData name="Boton, Benoit" userId="d6c9d919-5fa8-4339-b820-151bfd760c02" providerId="ADAL" clId="{BC3CB5D7-542D-4D97-9E94-3D3B7210CDFB}" dt="2020-09-23T12:28:46.361" v="540" actId="1076"/>
        <pc:sldMkLst>
          <pc:docMk/>
          <pc:sldMk cId="0" sldId="256"/>
        </pc:sldMkLst>
        <pc:spChg chg="del">
          <ac:chgData name="Boton, Benoit" userId="d6c9d919-5fa8-4339-b820-151bfd760c02" providerId="ADAL" clId="{BC3CB5D7-542D-4D97-9E94-3D3B7210CDFB}" dt="2020-09-23T12:28:44.051" v="539" actId="478"/>
          <ac:spMkLst>
            <pc:docMk/>
            <pc:sldMk cId="0" sldId="256"/>
            <ac:spMk id="12" creationId="{00000000-0000-0000-0000-000000000000}"/>
          </ac:spMkLst>
        </pc:spChg>
        <pc:spChg chg="del">
          <ac:chgData name="Boton, Benoit" userId="d6c9d919-5fa8-4339-b820-151bfd760c02" providerId="ADAL" clId="{BC3CB5D7-542D-4D97-9E94-3D3B7210CDFB}" dt="2020-09-23T12:28:44.051" v="539" actId="478"/>
          <ac:spMkLst>
            <pc:docMk/>
            <pc:sldMk cId="0" sldId="256"/>
            <ac:spMk id="13" creationId="{00000000-0000-0000-0000-000000000000}"/>
          </ac:spMkLst>
        </pc:spChg>
        <pc:spChg chg="del">
          <ac:chgData name="Boton, Benoit" userId="d6c9d919-5fa8-4339-b820-151bfd760c02" providerId="ADAL" clId="{BC3CB5D7-542D-4D97-9E94-3D3B7210CDFB}" dt="2020-09-23T12:28:44.051" v="539" actId="478"/>
          <ac:spMkLst>
            <pc:docMk/>
            <pc:sldMk cId="0" sldId="256"/>
            <ac:spMk id="14" creationId="{00000000-0000-0000-0000-000000000000}"/>
          </ac:spMkLst>
        </pc:spChg>
        <pc:spChg chg="del">
          <ac:chgData name="Boton, Benoit" userId="d6c9d919-5fa8-4339-b820-151bfd760c02" providerId="ADAL" clId="{BC3CB5D7-542D-4D97-9E94-3D3B7210CDFB}" dt="2020-09-23T12:28:44.051" v="539" actId="478"/>
          <ac:spMkLst>
            <pc:docMk/>
            <pc:sldMk cId="0" sldId="256"/>
            <ac:spMk id="15" creationId="{00000000-0000-0000-0000-000000000000}"/>
          </ac:spMkLst>
        </pc:spChg>
        <pc:spChg chg="del">
          <ac:chgData name="Boton, Benoit" userId="d6c9d919-5fa8-4339-b820-151bfd760c02" providerId="ADAL" clId="{BC3CB5D7-542D-4D97-9E94-3D3B7210CDFB}" dt="2020-09-23T12:28:44.051" v="539" actId="478"/>
          <ac:spMkLst>
            <pc:docMk/>
            <pc:sldMk cId="0" sldId="256"/>
            <ac:spMk id="16" creationId="{00000000-0000-0000-0000-000000000000}"/>
          </ac:spMkLst>
        </pc:spChg>
        <pc:picChg chg="mod">
          <ac:chgData name="Boton, Benoit" userId="d6c9d919-5fa8-4339-b820-151bfd760c02" providerId="ADAL" clId="{BC3CB5D7-542D-4D97-9E94-3D3B7210CDFB}" dt="2020-09-23T12:28:46.361" v="540" actId="1076"/>
          <ac:picMkLst>
            <pc:docMk/>
            <pc:sldMk cId="0" sldId="256"/>
            <ac:picMk id="17" creationId="{759CF679-EFEA-4540-98B1-7627CA62161E}"/>
          </ac:picMkLst>
        </pc:picChg>
      </pc:sldChg>
      <pc:sldChg chg="modSp">
        <pc:chgData name="Boton, Benoit" userId="d6c9d919-5fa8-4339-b820-151bfd760c02" providerId="ADAL" clId="{BC3CB5D7-542D-4D97-9E94-3D3B7210CDFB}" dt="2020-09-23T12:27:05.045" v="459" actId="20577"/>
        <pc:sldMkLst>
          <pc:docMk/>
          <pc:sldMk cId="0" sldId="257"/>
        </pc:sldMkLst>
        <pc:spChg chg="mod">
          <ac:chgData name="Boton, Benoit" userId="d6c9d919-5fa8-4339-b820-151bfd760c02" providerId="ADAL" clId="{BC3CB5D7-542D-4D97-9E94-3D3B7210CDFB}" dt="2020-09-23T12:27:05.045" v="459" actId="20577"/>
          <ac:spMkLst>
            <pc:docMk/>
            <pc:sldMk cId="0" sldId="257"/>
            <ac:spMk id="2" creationId="{00000000-0000-0000-0000-000000000000}"/>
          </ac:spMkLst>
        </pc:spChg>
        <pc:spChg chg="mod">
          <ac:chgData name="Boton, Benoit" userId="d6c9d919-5fa8-4339-b820-151bfd760c02" providerId="ADAL" clId="{BC3CB5D7-542D-4D97-9E94-3D3B7210CDFB}" dt="2020-09-23T12:19:16.059" v="0" actId="20577"/>
          <ac:spMkLst>
            <pc:docMk/>
            <pc:sldMk cId="0" sldId="257"/>
            <ac:spMk id="6" creationId="{00000000-0000-0000-0000-000000000000}"/>
          </ac:spMkLst>
        </pc:spChg>
        <pc:spChg chg="mod">
          <ac:chgData name="Boton, Benoit" userId="d6c9d919-5fa8-4339-b820-151bfd760c02" providerId="ADAL" clId="{BC3CB5D7-542D-4D97-9E94-3D3B7210CDFB}" dt="2020-09-23T12:25:24.640" v="431" actId="20577"/>
          <ac:spMkLst>
            <pc:docMk/>
            <pc:sldMk cId="0" sldId="257"/>
            <ac:spMk id="8" creationId="{00000000-0000-0000-0000-000000000000}"/>
          </ac:spMkLst>
        </pc:spChg>
      </pc:sldChg>
      <pc:sldChg chg="modSp">
        <pc:chgData name="Boton, Benoit" userId="d6c9d919-5fa8-4339-b820-151bfd760c02" providerId="ADAL" clId="{BC3CB5D7-542D-4D97-9E94-3D3B7210CDFB}" dt="2020-09-23T12:33:53.979" v="711" actId="20577"/>
        <pc:sldMkLst>
          <pc:docMk/>
          <pc:sldMk cId="0" sldId="258"/>
        </pc:sldMkLst>
        <pc:spChg chg="mod">
          <ac:chgData name="Boton, Benoit" userId="d6c9d919-5fa8-4339-b820-151bfd760c02" providerId="ADAL" clId="{BC3CB5D7-542D-4D97-9E94-3D3B7210CDFB}" dt="2020-09-23T12:33:29.481" v="684" actId="20577"/>
          <ac:spMkLst>
            <pc:docMk/>
            <pc:sldMk cId="0" sldId="258"/>
            <ac:spMk id="8" creationId="{00000000-0000-0000-0000-000000000000}"/>
          </ac:spMkLst>
        </pc:spChg>
        <pc:spChg chg="mod">
          <ac:chgData name="Boton, Benoit" userId="d6c9d919-5fa8-4339-b820-151bfd760c02" providerId="ADAL" clId="{BC3CB5D7-542D-4D97-9E94-3D3B7210CDFB}" dt="2020-09-23T12:27:15.377" v="462" actId="14100"/>
          <ac:spMkLst>
            <pc:docMk/>
            <pc:sldMk cId="0" sldId="258"/>
            <ac:spMk id="10" creationId="{00000000-0000-0000-0000-000000000000}"/>
          </ac:spMkLst>
        </pc:spChg>
        <pc:spChg chg="mod">
          <ac:chgData name="Boton, Benoit" userId="d6c9d919-5fa8-4339-b820-151bfd760c02" providerId="ADAL" clId="{BC3CB5D7-542D-4D97-9E94-3D3B7210CDFB}" dt="2020-09-23T12:33:53.979" v="711" actId="20577"/>
          <ac:spMkLst>
            <pc:docMk/>
            <pc:sldMk cId="0" sldId="258"/>
            <ac:spMk id="17" creationId="{00000000-0000-0000-0000-000000000000}"/>
          </ac:spMkLst>
        </pc:spChg>
      </pc:sldChg>
      <pc:sldChg chg="addSp delSp modSp">
        <pc:chgData name="Boton, Benoit" userId="d6c9d919-5fa8-4339-b820-151bfd760c02" providerId="ADAL" clId="{BC3CB5D7-542D-4D97-9E94-3D3B7210CDFB}" dt="2020-09-23T13:08:41.439" v="783" actId="20577"/>
        <pc:sldMkLst>
          <pc:docMk/>
          <pc:sldMk cId="0" sldId="259"/>
        </pc:sldMkLst>
        <pc:spChg chg="del">
          <ac:chgData name="Boton, Benoit" userId="d6c9d919-5fa8-4339-b820-151bfd760c02" providerId="ADAL" clId="{BC3CB5D7-542D-4D97-9E94-3D3B7210CDFB}" dt="2020-09-23T12:28:01.498" v="501" actId="478"/>
          <ac:spMkLst>
            <pc:docMk/>
            <pc:sldMk cId="0" sldId="259"/>
            <ac:spMk id="7" creationId="{00000000-0000-0000-0000-000000000000}"/>
          </ac:spMkLst>
        </pc:spChg>
        <pc:spChg chg="del">
          <ac:chgData name="Boton, Benoit" userId="d6c9d919-5fa8-4339-b820-151bfd760c02" providerId="ADAL" clId="{BC3CB5D7-542D-4D97-9E94-3D3B7210CDFB}" dt="2020-09-23T12:27:58.838" v="498" actId="478"/>
          <ac:spMkLst>
            <pc:docMk/>
            <pc:sldMk cId="0" sldId="259"/>
            <ac:spMk id="8" creationId="{00000000-0000-0000-0000-000000000000}"/>
          </ac:spMkLst>
        </pc:spChg>
        <pc:spChg chg="del">
          <ac:chgData name="Boton, Benoit" userId="d6c9d919-5fa8-4339-b820-151bfd760c02" providerId="ADAL" clId="{BC3CB5D7-542D-4D97-9E94-3D3B7210CDFB}" dt="2020-09-23T12:27:59.903" v="499" actId="478"/>
          <ac:spMkLst>
            <pc:docMk/>
            <pc:sldMk cId="0" sldId="259"/>
            <ac:spMk id="9" creationId="{00000000-0000-0000-0000-000000000000}"/>
          </ac:spMkLst>
        </pc:spChg>
        <pc:spChg chg="del">
          <ac:chgData name="Boton, Benoit" userId="d6c9d919-5fa8-4339-b820-151bfd760c02" providerId="ADAL" clId="{BC3CB5D7-542D-4D97-9E94-3D3B7210CDFB}" dt="2020-09-23T12:28:00.543" v="500" actId="478"/>
          <ac:spMkLst>
            <pc:docMk/>
            <pc:sldMk cId="0" sldId="259"/>
            <ac:spMk id="10" creationId="{00000000-0000-0000-0000-000000000000}"/>
          </ac:spMkLst>
        </pc:spChg>
        <pc:spChg chg="mod">
          <ac:chgData name="Boton, Benoit" userId="d6c9d919-5fa8-4339-b820-151bfd760c02" providerId="ADAL" clId="{BC3CB5D7-542D-4D97-9E94-3D3B7210CDFB}" dt="2020-09-23T13:08:41.439" v="783" actId="20577"/>
          <ac:spMkLst>
            <pc:docMk/>
            <pc:sldMk cId="0" sldId="259"/>
            <ac:spMk id="11" creationId="{00000000-0000-0000-0000-000000000000}"/>
          </ac:spMkLst>
        </pc:spChg>
        <pc:spChg chg="mod">
          <ac:chgData name="Boton, Benoit" userId="d6c9d919-5fa8-4339-b820-151bfd760c02" providerId="ADAL" clId="{BC3CB5D7-542D-4D97-9E94-3D3B7210CDFB}" dt="2020-09-23T12:34:21.130" v="715" actId="20577"/>
          <ac:spMkLst>
            <pc:docMk/>
            <pc:sldMk cId="0" sldId="259"/>
            <ac:spMk id="243" creationId="{00000000-0000-0000-0000-000000000000}"/>
          </ac:spMkLst>
        </pc:spChg>
        <pc:spChg chg="mod">
          <ac:chgData name="Boton, Benoit" userId="d6c9d919-5fa8-4339-b820-151bfd760c02" providerId="ADAL" clId="{BC3CB5D7-542D-4D97-9E94-3D3B7210CDFB}" dt="2020-09-23T12:33:58.794" v="712" actId="20577"/>
          <ac:spMkLst>
            <pc:docMk/>
            <pc:sldMk cId="0" sldId="259"/>
            <ac:spMk id="300" creationId="{00000000-0000-0000-0000-000000000000}"/>
          </ac:spMkLst>
        </pc:spChg>
        <pc:spChg chg="del">
          <ac:chgData name="Boton, Benoit" userId="d6c9d919-5fa8-4339-b820-151bfd760c02" providerId="ADAL" clId="{BC3CB5D7-542D-4D97-9E94-3D3B7210CDFB}" dt="2020-09-23T12:29:05.051" v="541" actId="478"/>
          <ac:spMkLst>
            <pc:docMk/>
            <pc:sldMk cId="0" sldId="259"/>
            <ac:spMk id="304" creationId="{00000000-0000-0000-0000-000000000000}"/>
          </ac:spMkLst>
        </pc:spChg>
        <pc:spChg chg="add del">
          <ac:chgData name="Boton, Benoit" userId="d6c9d919-5fa8-4339-b820-151bfd760c02" providerId="ADAL" clId="{BC3CB5D7-542D-4D97-9E94-3D3B7210CDFB}" dt="2020-09-23T12:29:05.051" v="541" actId="478"/>
          <ac:spMkLst>
            <pc:docMk/>
            <pc:sldMk cId="0" sldId="259"/>
            <ac:spMk id="305" creationId="{00000000-0000-0000-0000-000000000000}"/>
          </ac:spMkLst>
        </pc:spChg>
        <pc:spChg chg="del">
          <ac:chgData name="Boton, Benoit" userId="d6c9d919-5fa8-4339-b820-151bfd760c02" providerId="ADAL" clId="{BC3CB5D7-542D-4D97-9E94-3D3B7210CDFB}" dt="2020-09-23T12:29:05.051" v="541" actId="478"/>
          <ac:spMkLst>
            <pc:docMk/>
            <pc:sldMk cId="0" sldId="259"/>
            <ac:spMk id="306" creationId="{00000000-0000-0000-0000-000000000000}"/>
          </ac:spMkLst>
        </pc:spChg>
        <pc:spChg chg="del">
          <ac:chgData name="Boton, Benoit" userId="d6c9d919-5fa8-4339-b820-151bfd760c02" providerId="ADAL" clId="{BC3CB5D7-542D-4D97-9E94-3D3B7210CDFB}" dt="2020-09-23T12:29:05.051" v="541" actId="478"/>
          <ac:spMkLst>
            <pc:docMk/>
            <pc:sldMk cId="0" sldId="259"/>
            <ac:spMk id="307" creationId="{00000000-0000-0000-0000-000000000000}"/>
          </ac:spMkLst>
        </pc:spChg>
        <pc:spChg chg="del">
          <ac:chgData name="Boton, Benoit" userId="d6c9d919-5fa8-4339-b820-151bfd760c02" providerId="ADAL" clId="{BC3CB5D7-542D-4D97-9E94-3D3B7210CDFB}" dt="2020-09-23T12:29:05.051" v="541" actId="478"/>
          <ac:spMkLst>
            <pc:docMk/>
            <pc:sldMk cId="0" sldId="259"/>
            <ac:spMk id="308" creationId="{00000000-0000-0000-0000-000000000000}"/>
          </ac:spMkLst>
        </pc:spChg>
        <pc:spChg chg="del">
          <ac:chgData name="Boton, Benoit" userId="d6c9d919-5fa8-4339-b820-151bfd760c02" providerId="ADAL" clId="{BC3CB5D7-542D-4D97-9E94-3D3B7210CDFB}" dt="2020-09-23T12:29:05.051" v="541" actId="478"/>
          <ac:spMkLst>
            <pc:docMk/>
            <pc:sldMk cId="0" sldId="259"/>
            <ac:spMk id="309" creationId="{00000000-0000-0000-0000-000000000000}"/>
          </ac:spMkLst>
        </pc:spChg>
        <pc:spChg chg="del">
          <ac:chgData name="Boton, Benoit" userId="d6c9d919-5fa8-4339-b820-151bfd760c02" providerId="ADAL" clId="{BC3CB5D7-542D-4D97-9E94-3D3B7210CDFB}" dt="2020-09-23T12:29:05.051" v="541" actId="478"/>
          <ac:spMkLst>
            <pc:docMk/>
            <pc:sldMk cId="0" sldId="259"/>
            <ac:spMk id="310" creationId="{00000000-0000-0000-0000-000000000000}"/>
          </ac:spMkLst>
        </pc:spChg>
        <pc:spChg chg="del">
          <ac:chgData name="Boton, Benoit" userId="d6c9d919-5fa8-4339-b820-151bfd760c02" providerId="ADAL" clId="{BC3CB5D7-542D-4D97-9E94-3D3B7210CDFB}" dt="2020-09-23T12:29:05.051" v="541" actId="478"/>
          <ac:spMkLst>
            <pc:docMk/>
            <pc:sldMk cId="0" sldId="259"/>
            <ac:spMk id="311" creationId="{00000000-0000-0000-0000-000000000000}"/>
          </ac:spMkLst>
        </pc:spChg>
        <pc:spChg chg="del">
          <ac:chgData name="Boton, Benoit" userId="d6c9d919-5fa8-4339-b820-151bfd760c02" providerId="ADAL" clId="{BC3CB5D7-542D-4D97-9E94-3D3B7210CDFB}" dt="2020-09-23T12:29:05.051" v="541" actId="478"/>
          <ac:spMkLst>
            <pc:docMk/>
            <pc:sldMk cId="0" sldId="259"/>
            <ac:spMk id="312" creationId="{00000000-0000-0000-0000-000000000000}"/>
          </ac:spMkLst>
        </pc:spChg>
        <pc:spChg chg="add del">
          <ac:chgData name="Boton, Benoit" userId="d6c9d919-5fa8-4339-b820-151bfd760c02" providerId="ADAL" clId="{BC3CB5D7-542D-4D97-9E94-3D3B7210CDFB}" dt="2020-09-23T12:29:07.998" v="543"/>
          <ac:spMkLst>
            <pc:docMk/>
            <pc:sldMk cId="0" sldId="259"/>
            <ac:spMk id="317" creationId="{B511AE8C-A22F-45FD-A5E6-EC74F637A732}"/>
          </ac:spMkLst>
        </pc:spChg>
        <pc:picChg chg="add mod">
          <ac:chgData name="Boton, Benoit" userId="d6c9d919-5fa8-4339-b820-151bfd760c02" providerId="ADAL" clId="{BC3CB5D7-542D-4D97-9E94-3D3B7210CDFB}" dt="2020-09-23T12:29:27.019" v="548" actId="1076"/>
          <ac:picMkLst>
            <pc:docMk/>
            <pc:sldMk cId="0" sldId="259"/>
            <ac:picMk id="318" creationId="{67792800-713B-4FCC-9652-D89734FAE45C}"/>
          </ac:picMkLst>
        </pc:picChg>
      </pc:sldChg>
    </pc:docChg>
  </pc:docChgLst>
  <pc:docChgLst>
    <pc:chgData name="Bañeres, Raquel" userId="S::r.baneres@terberg.com::822ce8a5-c538-41b0-a7a6-46a49b0deb24" providerId="AD" clId="Web-{342D5BC7-EDC8-4AC8-9437-8D14636B8C3D}"/>
    <pc:docChg chg="modSld">
      <pc:chgData name="Bañeres, Raquel" userId="S::r.baneres@terberg.com::822ce8a5-c538-41b0-a7a6-46a49b0deb24" providerId="AD" clId="Web-{342D5BC7-EDC8-4AC8-9437-8D14636B8C3D}" dt="2020-10-14T06:59:17.887" v="2" actId="1076"/>
      <pc:docMkLst>
        <pc:docMk/>
      </pc:docMkLst>
      <pc:sldChg chg="modSp">
        <pc:chgData name="Bañeres, Raquel" userId="S::r.baneres@terberg.com::822ce8a5-c538-41b0-a7a6-46a49b0deb24" providerId="AD" clId="Web-{342D5BC7-EDC8-4AC8-9437-8D14636B8C3D}" dt="2020-10-14T06:59:17.887" v="2" actId="1076"/>
        <pc:sldMkLst>
          <pc:docMk/>
          <pc:sldMk cId="0" sldId="257"/>
        </pc:sldMkLst>
        <pc:spChg chg="mod">
          <ac:chgData name="Bañeres, Raquel" userId="S::r.baneres@terberg.com::822ce8a5-c538-41b0-a7a6-46a49b0deb24" providerId="AD" clId="Web-{342D5BC7-EDC8-4AC8-9437-8D14636B8C3D}" dt="2020-10-14T06:59:17.887" v="2" actId="1076"/>
          <ac:spMkLst>
            <pc:docMk/>
            <pc:sldMk cId="0" sldId="257"/>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2" y="4994945"/>
            <a:ext cx="970280" cy="1386205"/>
          </a:xfrm>
          <a:custGeom>
            <a:avLst/>
            <a:gdLst/>
            <a:ahLst/>
            <a:cxnLst/>
            <a:rect l="l" t="t" r="r" b="b"/>
            <a:pathLst>
              <a:path w="970280" h="1386204">
                <a:moveTo>
                  <a:pt x="970201" y="1385582"/>
                </a:moveTo>
                <a:lnTo>
                  <a:pt x="776158" y="1385582"/>
                </a:lnTo>
                <a:lnTo>
                  <a:pt x="0" y="277113"/>
                </a:lnTo>
                <a:lnTo>
                  <a:pt x="6" y="0"/>
                </a:lnTo>
                <a:lnTo>
                  <a:pt x="970201" y="1385582"/>
                </a:lnTo>
                <a:close/>
              </a:path>
            </a:pathLst>
          </a:custGeom>
          <a:solidFill>
            <a:srgbClr val="034EA2"/>
          </a:solidFill>
        </p:spPr>
        <p:txBody>
          <a:bodyPr wrap="square" lIns="0" tIns="0" rIns="0" bIns="0" rtlCol="0"/>
          <a:lstStyle/>
          <a:p>
            <a:endParaRPr/>
          </a:p>
        </p:txBody>
      </p:sp>
      <p:sp>
        <p:nvSpPr>
          <p:cNvPr id="3" name="object 3"/>
          <p:cNvSpPr/>
          <p:nvPr/>
        </p:nvSpPr>
        <p:spPr>
          <a:xfrm>
            <a:off x="723" y="4880165"/>
            <a:ext cx="388620" cy="1060450"/>
          </a:xfrm>
          <a:custGeom>
            <a:avLst/>
            <a:gdLst/>
            <a:ahLst/>
            <a:cxnLst/>
            <a:rect l="l" t="t" r="r" b="b"/>
            <a:pathLst>
              <a:path w="388620" h="1060450">
                <a:moveTo>
                  <a:pt x="0" y="1059840"/>
                </a:moveTo>
                <a:lnTo>
                  <a:pt x="388073" y="1059840"/>
                </a:lnTo>
                <a:lnTo>
                  <a:pt x="388073" y="0"/>
                </a:lnTo>
                <a:lnTo>
                  <a:pt x="0" y="0"/>
                </a:lnTo>
                <a:lnTo>
                  <a:pt x="0" y="1059840"/>
                </a:lnTo>
                <a:close/>
              </a:path>
            </a:pathLst>
          </a:custGeom>
          <a:solidFill>
            <a:srgbClr val="FFFFFF"/>
          </a:solidFill>
        </p:spPr>
        <p:txBody>
          <a:bodyPr wrap="square" lIns="0" tIns="0" rIns="0" bIns="0" rtlCol="0"/>
          <a:lstStyle/>
          <a:p>
            <a:endParaRPr/>
          </a:p>
        </p:txBody>
      </p:sp>
      <p:sp>
        <p:nvSpPr>
          <p:cNvPr id="4" name="object 4"/>
          <p:cNvSpPr/>
          <p:nvPr/>
        </p:nvSpPr>
        <p:spPr>
          <a:xfrm>
            <a:off x="388799" y="1251383"/>
            <a:ext cx="6783705" cy="5129530"/>
          </a:xfrm>
          <a:custGeom>
            <a:avLst/>
            <a:gdLst/>
            <a:ahLst/>
            <a:cxnLst/>
            <a:rect l="l" t="t" r="r" b="b"/>
            <a:pathLst>
              <a:path w="6783705" h="5129530">
                <a:moveTo>
                  <a:pt x="6783120" y="0"/>
                </a:moveTo>
                <a:lnTo>
                  <a:pt x="0" y="0"/>
                </a:lnTo>
                <a:lnTo>
                  <a:pt x="0" y="4292625"/>
                </a:lnTo>
                <a:lnTo>
                  <a:pt x="582117" y="5129149"/>
                </a:lnTo>
                <a:lnTo>
                  <a:pt x="6783120" y="5129149"/>
                </a:lnTo>
                <a:lnTo>
                  <a:pt x="6783120" y="0"/>
                </a:lnTo>
                <a:close/>
              </a:path>
            </a:pathLst>
          </a:custGeom>
          <a:solidFill>
            <a:srgbClr val="E1E2E3"/>
          </a:solidFill>
        </p:spPr>
        <p:txBody>
          <a:bodyPr wrap="square" lIns="0" tIns="0" rIns="0" bIns="0" rtlCol="0"/>
          <a:lstStyle/>
          <a:p>
            <a:endParaRPr/>
          </a:p>
        </p:txBody>
      </p:sp>
      <p:sp>
        <p:nvSpPr>
          <p:cNvPr id="5" name="object 5"/>
          <p:cNvSpPr txBox="1"/>
          <p:nvPr/>
        </p:nvSpPr>
        <p:spPr>
          <a:xfrm>
            <a:off x="922957" y="6582333"/>
            <a:ext cx="1346835" cy="635000"/>
          </a:xfrm>
          <a:prstGeom prst="rect">
            <a:avLst/>
          </a:prstGeom>
        </p:spPr>
        <p:txBody>
          <a:bodyPr vert="horz" wrap="square" lIns="0" tIns="12700" rIns="0" bIns="0" rtlCol="0">
            <a:spAutoFit/>
          </a:bodyPr>
          <a:lstStyle/>
          <a:p>
            <a:pPr marL="12700">
              <a:lnSpc>
                <a:spcPct val="100000"/>
              </a:lnSpc>
              <a:spcBef>
                <a:spcPts val="100"/>
              </a:spcBef>
            </a:pPr>
            <a:r>
              <a:rPr sz="4000" b="1" spc="-325" dirty="0">
                <a:solidFill>
                  <a:srgbClr val="034EA2"/>
                </a:solidFill>
                <a:latin typeface="Lucida Sans"/>
                <a:cs typeface="Lucida Sans"/>
              </a:rPr>
              <a:t>O</a:t>
            </a:r>
            <a:r>
              <a:rPr sz="4000" b="1" spc="-320" dirty="0">
                <a:solidFill>
                  <a:srgbClr val="034EA2"/>
                </a:solidFill>
                <a:latin typeface="Lucida Sans"/>
                <a:cs typeface="Lucida Sans"/>
              </a:rPr>
              <a:t>R</a:t>
            </a:r>
            <a:r>
              <a:rPr sz="4000" b="1" spc="-295" dirty="0">
                <a:solidFill>
                  <a:srgbClr val="034EA2"/>
                </a:solidFill>
                <a:latin typeface="Lucida Sans"/>
                <a:cs typeface="Lucida Sans"/>
              </a:rPr>
              <a:t>U</a:t>
            </a:r>
            <a:r>
              <a:rPr sz="4000" b="1" spc="40" dirty="0">
                <a:solidFill>
                  <a:srgbClr val="034EA2"/>
                </a:solidFill>
                <a:latin typeface="Lucida Sans"/>
                <a:cs typeface="Lucida Sans"/>
              </a:rPr>
              <a:t>S</a:t>
            </a:r>
            <a:endParaRPr sz="4000">
              <a:latin typeface="Lucida Sans"/>
              <a:cs typeface="Lucida Sans"/>
            </a:endParaRPr>
          </a:p>
        </p:txBody>
      </p:sp>
      <p:sp>
        <p:nvSpPr>
          <p:cNvPr id="6" name="object 6"/>
          <p:cNvSpPr txBox="1"/>
          <p:nvPr/>
        </p:nvSpPr>
        <p:spPr>
          <a:xfrm>
            <a:off x="922956" y="7153833"/>
            <a:ext cx="6055694" cy="397545"/>
          </a:xfrm>
          <a:prstGeom prst="rect">
            <a:avLst/>
          </a:prstGeom>
        </p:spPr>
        <p:txBody>
          <a:bodyPr vert="horz" wrap="square" lIns="0" tIns="12700" rIns="0" bIns="0" rtlCol="0">
            <a:spAutoFit/>
          </a:bodyPr>
          <a:lstStyle/>
          <a:p>
            <a:pPr marL="12700">
              <a:lnSpc>
                <a:spcPct val="100000"/>
              </a:lnSpc>
              <a:spcBef>
                <a:spcPts val="100"/>
              </a:spcBef>
            </a:pPr>
            <a:r>
              <a:rPr lang="fr-FR" sz="2500" spc="-30" dirty="0">
                <a:solidFill>
                  <a:srgbClr val="58595B"/>
                </a:solidFill>
                <a:latin typeface="Lucida Sans"/>
                <a:cs typeface="Lucida Sans"/>
              </a:rPr>
              <a:t>UNE GAMME DE BENNES SATELLITES </a:t>
            </a:r>
            <a:endParaRPr sz="2500" dirty="0">
              <a:latin typeface="Lucida Sans"/>
              <a:cs typeface="Lucida Sans"/>
            </a:endParaRPr>
          </a:p>
        </p:txBody>
      </p:sp>
      <p:sp>
        <p:nvSpPr>
          <p:cNvPr id="7" name="object 7"/>
          <p:cNvSpPr txBox="1"/>
          <p:nvPr/>
        </p:nvSpPr>
        <p:spPr>
          <a:xfrm>
            <a:off x="933541" y="7795125"/>
            <a:ext cx="6219190" cy="2041777"/>
          </a:xfrm>
          <a:prstGeom prst="rect">
            <a:avLst/>
          </a:prstGeom>
        </p:spPr>
        <p:txBody>
          <a:bodyPr vert="horz" wrap="square" lIns="0" tIns="12700" rIns="0" bIns="0" rtlCol="0">
            <a:spAutoFit/>
          </a:bodyPr>
          <a:lstStyle/>
          <a:p>
            <a:pPr marL="38100" marR="30480">
              <a:lnSpc>
                <a:spcPct val="121200"/>
              </a:lnSpc>
              <a:spcBef>
                <a:spcPts val="100"/>
              </a:spcBef>
            </a:pPr>
            <a:r>
              <a:rPr lang="fr-FR" sz="1100" dirty="0">
                <a:latin typeface="Arial"/>
                <a:cs typeface="Arial"/>
              </a:rPr>
              <a:t>En fonction du modèle de collecte et de la distance aux installations de traitement, il est possible que le service doive inclure des points de transfert intermédiaires pour garantir la viabilité du modèle. Il est généralement admis que la limite de temps pouvant être utilisée pour déplacer le véhicule de collecte jusqu'au point de déchargement, effectuer l'opération de déchargement et revenir est d'environ 60 minutes. Lorsque cette limite est dépassée, l'efficacité du service est souvent améliorée en investissant dans certains systèmes de transfert de charge, tels que des conteneurs statiques ouverts ou des collecteurs de compacteurs à gros volume (Olympus HCT. </a:t>
            </a:r>
            <a:r>
              <a:rPr lang="fr-FR" sz="1100" dirty="0" err="1">
                <a:latin typeface="Arial"/>
                <a:cs typeface="Arial"/>
              </a:rPr>
              <a:t>Terberg</a:t>
            </a:r>
            <a:r>
              <a:rPr lang="fr-FR" sz="1100" dirty="0">
                <a:latin typeface="Arial"/>
                <a:cs typeface="Arial"/>
              </a:rPr>
              <a:t> </a:t>
            </a:r>
            <a:r>
              <a:rPr lang="fr-FR" sz="1100" dirty="0" err="1">
                <a:latin typeface="Arial"/>
                <a:cs typeface="Arial"/>
              </a:rPr>
              <a:t>Matec</a:t>
            </a:r>
            <a:r>
              <a:rPr lang="fr-FR" sz="1100" dirty="0">
                <a:latin typeface="Arial"/>
                <a:cs typeface="Arial"/>
              </a:rPr>
              <a:t> propose des équipements conçus et améliorés pour ce type de service avec des modèles de 2 m3 à 7 m3 et avec la possibilité de carrosser sur des châssis étroits pouvant aller de 2,8 t à 11 t, ainsi que sur des châssis «ECO», qu'ils soient à gaz, hybrides ou électriques.</a:t>
            </a:r>
            <a:endParaRPr sz="1100" dirty="0">
              <a:latin typeface="Arial"/>
              <a:cs typeface="Arial"/>
            </a:endParaRPr>
          </a:p>
        </p:txBody>
      </p:sp>
      <p:sp>
        <p:nvSpPr>
          <p:cNvPr id="8" name="object 8"/>
          <p:cNvSpPr/>
          <p:nvPr/>
        </p:nvSpPr>
        <p:spPr>
          <a:xfrm>
            <a:off x="3275508" y="993559"/>
            <a:ext cx="3931742" cy="2987124"/>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87635" y="936003"/>
            <a:ext cx="4096364" cy="304098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312007" y="3218865"/>
            <a:ext cx="4247984" cy="356234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0" y="3018968"/>
            <a:ext cx="4251388" cy="3653548"/>
          </a:xfrm>
          <a:prstGeom prst="rect">
            <a:avLst/>
          </a:prstGeom>
          <a:blipFill>
            <a:blip r:embed="rId5" cstate="print"/>
            <a:stretch>
              <a:fillRect/>
            </a:stretch>
          </a:blipFill>
        </p:spPr>
        <p:txBody>
          <a:bodyPr wrap="square" lIns="0" tIns="0" rIns="0" bIns="0" rtlCol="0"/>
          <a:lstStyle/>
          <a:p>
            <a:endParaRPr/>
          </a:p>
        </p:txBody>
      </p:sp>
      <p:pic>
        <p:nvPicPr>
          <p:cNvPr id="17" name="Image 16">
            <a:extLst>
              <a:ext uri="{FF2B5EF4-FFF2-40B4-BE49-F238E27FC236}">
                <a16:creationId xmlns:a16="http://schemas.microsoft.com/office/drawing/2014/main" id="{759CF679-EFEA-4540-98B1-7627CA62161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7650" y="463952"/>
            <a:ext cx="1801736" cy="5436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1551" y="10377756"/>
            <a:ext cx="1421669" cy="166712"/>
          </a:xfrm>
          <a:prstGeom prst="rect">
            <a:avLst/>
          </a:prstGeom>
        </p:spPr>
        <p:txBody>
          <a:bodyPr vert="horz" wrap="square" lIns="0" tIns="12700" rIns="0" bIns="0" rtlCol="0">
            <a:spAutoFit/>
          </a:bodyPr>
          <a:lstStyle/>
          <a:p>
            <a:pPr marL="12700">
              <a:lnSpc>
                <a:spcPct val="100000"/>
              </a:lnSpc>
              <a:spcBef>
                <a:spcPts val="100"/>
              </a:spcBef>
            </a:pPr>
            <a:r>
              <a:rPr sz="1000" b="1" spc="-5" dirty="0" err="1">
                <a:solidFill>
                  <a:srgbClr val="034EA2"/>
                </a:solidFill>
                <a:latin typeface="Arial"/>
                <a:cs typeface="Arial"/>
              </a:rPr>
              <a:t>ww</a:t>
            </a:r>
            <a:r>
              <a:rPr lang="fr-FR" sz="1000" b="1" spc="-5" dirty="0">
                <a:solidFill>
                  <a:srgbClr val="034EA2"/>
                </a:solidFill>
                <a:latin typeface="Arial"/>
                <a:cs typeface="Arial"/>
              </a:rPr>
              <a:t>w.terbergmatec.fr</a:t>
            </a:r>
            <a:endParaRPr sz="1000" dirty="0">
              <a:latin typeface="Arial"/>
              <a:cs typeface="Arial"/>
            </a:endParaRPr>
          </a:p>
        </p:txBody>
      </p:sp>
      <p:sp>
        <p:nvSpPr>
          <p:cNvPr id="3" name="object 3"/>
          <p:cNvSpPr/>
          <p:nvPr/>
        </p:nvSpPr>
        <p:spPr>
          <a:xfrm>
            <a:off x="388084" y="375845"/>
            <a:ext cx="6784975" cy="375920"/>
          </a:xfrm>
          <a:custGeom>
            <a:avLst/>
            <a:gdLst/>
            <a:ahLst/>
            <a:cxnLst/>
            <a:rect l="l" t="t" r="r" b="b"/>
            <a:pathLst>
              <a:path w="6784975" h="375920">
                <a:moveTo>
                  <a:pt x="6658952" y="0"/>
                </a:moveTo>
                <a:lnTo>
                  <a:pt x="0" y="0"/>
                </a:lnTo>
                <a:lnTo>
                  <a:pt x="0" y="375843"/>
                </a:lnTo>
                <a:lnTo>
                  <a:pt x="6784555" y="375843"/>
                </a:lnTo>
                <a:lnTo>
                  <a:pt x="6784555" y="179374"/>
                </a:lnTo>
                <a:lnTo>
                  <a:pt x="6658952" y="0"/>
                </a:lnTo>
                <a:close/>
              </a:path>
            </a:pathLst>
          </a:custGeom>
          <a:solidFill>
            <a:srgbClr val="034EA2"/>
          </a:solidFill>
        </p:spPr>
        <p:txBody>
          <a:bodyPr wrap="square" lIns="0" tIns="0" rIns="0" bIns="0" rtlCol="0"/>
          <a:lstStyle/>
          <a:p>
            <a:endParaRPr/>
          </a:p>
        </p:txBody>
      </p:sp>
      <p:sp>
        <p:nvSpPr>
          <p:cNvPr id="4" name="object 4"/>
          <p:cNvSpPr/>
          <p:nvPr/>
        </p:nvSpPr>
        <p:spPr>
          <a:xfrm>
            <a:off x="388081" y="751686"/>
            <a:ext cx="7172325" cy="0"/>
          </a:xfrm>
          <a:custGeom>
            <a:avLst/>
            <a:gdLst/>
            <a:ahLst/>
            <a:cxnLst/>
            <a:rect l="l" t="t" r="r" b="b"/>
            <a:pathLst>
              <a:path w="7172325">
                <a:moveTo>
                  <a:pt x="0" y="0"/>
                </a:moveTo>
                <a:lnTo>
                  <a:pt x="7171918" y="0"/>
                </a:lnTo>
              </a:path>
            </a:pathLst>
          </a:custGeom>
          <a:ln w="12700">
            <a:solidFill>
              <a:srgbClr val="034EA2"/>
            </a:solidFill>
          </a:ln>
        </p:spPr>
        <p:txBody>
          <a:bodyPr wrap="square" lIns="0" tIns="0" rIns="0" bIns="0" rtlCol="0"/>
          <a:lstStyle/>
          <a:p>
            <a:endParaRPr/>
          </a:p>
        </p:txBody>
      </p:sp>
      <p:sp>
        <p:nvSpPr>
          <p:cNvPr id="5" name="object 5"/>
          <p:cNvSpPr/>
          <p:nvPr/>
        </p:nvSpPr>
        <p:spPr>
          <a:xfrm>
            <a:off x="388085" y="1307343"/>
            <a:ext cx="3284220" cy="218440"/>
          </a:xfrm>
          <a:custGeom>
            <a:avLst/>
            <a:gdLst/>
            <a:ahLst/>
            <a:cxnLst/>
            <a:rect l="l" t="t" r="r" b="b"/>
            <a:pathLst>
              <a:path w="3284220" h="218440">
                <a:moveTo>
                  <a:pt x="3212922" y="0"/>
                </a:moveTo>
                <a:lnTo>
                  <a:pt x="0" y="0"/>
                </a:lnTo>
                <a:lnTo>
                  <a:pt x="0" y="217868"/>
                </a:lnTo>
                <a:lnTo>
                  <a:pt x="3283915" y="217868"/>
                </a:lnTo>
                <a:lnTo>
                  <a:pt x="3283915" y="103987"/>
                </a:lnTo>
                <a:lnTo>
                  <a:pt x="3212922" y="0"/>
                </a:lnTo>
                <a:close/>
              </a:path>
            </a:pathLst>
          </a:custGeom>
          <a:solidFill>
            <a:srgbClr val="034EA2"/>
          </a:solidFill>
        </p:spPr>
        <p:txBody>
          <a:bodyPr wrap="square" lIns="0" tIns="0" rIns="0" bIns="0" rtlCol="0"/>
          <a:lstStyle/>
          <a:p>
            <a:endParaRPr dirty="0"/>
          </a:p>
        </p:txBody>
      </p:sp>
      <p:sp>
        <p:nvSpPr>
          <p:cNvPr id="6" name="object 6"/>
          <p:cNvSpPr txBox="1"/>
          <p:nvPr/>
        </p:nvSpPr>
        <p:spPr>
          <a:xfrm>
            <a:off x="375379" y="393700"/>
            <a:ext cx="6949869" cy="1115690"/>
          </a:xfrm>
          <a:prstGeom prst="rect">
            <a:avLst/>
          </a:prstGeom>
        </p:spPr>
        <p:txBody>
          <a:bodyPr vert="horz" wrap="square" lIns="0" tIns="12700" rIns="0" bIns="0" rtlCol="0">
            <a:spAutoFit/>
          </a:bodyPr>
          <a:lstStyle/>
          <a:p>
            <a:pPr marL="206375">
              <a:lnSpc>
                <a:spcPct val="100000"/>
              </a:lnSpc>
              <a:spcBef>
                <a:spcPts val="100"/>
              </a:spcBef>
            </a:pPr>
            <a:r>
              <a:rPr sz="1800" b="1" spc="-75" dirty="0">
                <a:solidFill>
                  <a:srgbClr val="FFFFFF"/>
                </a:solidFill>
                <a:latin typeface="Lucida Sans"/>
                <a:cs typeface="Lucida Sans"/>
              </a:rPr>
              <a:t>ORUS </a:t>
            </a:r>
            <a:r>
              <a:rPr lang="fr-FR" b="1" spc="-55" dirty="0">
                <a:solidFill>
                  <a:srgbClr val="FFFFFF"/>
                </a:solidFill>
                <a:latin typeface="Lucida Sans"/>
                <a:cs typeface="Lucida Sans"/>
              </a:rPr>
              <a:t>BENNES SATELLITES</a:t>
            </a:r>
            <a:endParaRPr sz="1800" dirty="0">
              <a:latin typeface="Lucida Sans"/>
              <a:cs typeface="Lucida Sans"/>
            </a:endParaRPr>
          </a:p>
          <a:p>
            <a:pPr marL="12700">
              <a:lnSpc>
                <a:spcPct val="100000"/>
              </a:lnSpc>
              <a:spcBef>
                <a:spcPts val="1645"/>
              </a:spcBef>
            </a:pPr>
            <a:r>
              <a:rPr lang="fr-FR" spc="-35" dirty="0">
                <a:solidFill>
                  <a:srgbClr val="58595B"/>
                </a:solidFill>
                <a:latin typeface="Lucida Sans"/>
                <a:cs typeface="Lucida Sans"/>
              </a:rPr>
              <a:t>LA SOLUTION IDEALE POUR LA COLLECTE PORTE-A-PORTE</a:t>
            </a:r>
          </a:p>
          <a:p>
            <a:pPr marL="12700">
              <a:lnSpc>
                <a:spcPct val="100000"/>
              </a:lnSpc>
              <a:spcBef>
                <a:spcPts val="1645"/>
              </a:spcBef>
            </a:pPr>
            <a:r>
              <a:rPr lang="fr-FR" sz="900" b="1" spc="-15" dirty="0">
                <a:solidFill>
                  <a:srgbClr val="FFFFFF"/>
                </a:solidFill>
                <a:latin typeface="Lucida Sans"/>
                <a:cs typeface="Lucida Sans"/>
              </a:rPr>
              <a:t> AVANTAGES DES BENNES SATELLITES ORUS</a:t>
            </a:r>
            <a:endParaRPr sz="900" dirty="0">
              <a:latin typeface="Lucida Sans"/>
              <a:cs typeface="Lucida Sans"/>
            </a:endParaRPr>
          </a:p>
        </p:txBody>
      </p:sp>
      <p:sp>
        <p:nvSpPr>
          <p:cNvPr id="7" name="object 7"/>
          <p:cNvSpPr/>
          <p:nvPr/>
        </p:nvSpPr>
        <p:spPr>
          <a:xfrm>
            <a:off x="388085" y="5220003"/>
            <a:ext cx="3284220" cy="218440"/>
          </a:xfrm>
          <a:custGeom>
            <a:avLst/>
            <a:gdLst/>
            <a:ahLst/>
            <a:cxnLst/>
            <a:rect l="l" t="t" r="r" b="b"/>
            <a:pathLst>
              <a:path w="3284220" h="218439">
                <a:moveTo>
                  <a:pt x="3212922" y="0"/>
                </a:moveTo>
                <a:lnTo>
                  <a:pt x="0" y="0"/>
                </a:lnTo>
                <a:lnTo>
                  <a:pt x="0" y="217868"/>
                </a:lnTo>
                <a:lnTo>
                  <a:pt x="3283915" y="217868"/>
                </a:lnTo>
                <a:lnTo>
                  <a:pt x="3283915" y="103987"/>
                </a:lnTo>
                <a:lnTo>
                  <a:pt x="3212922" y="0"/>
                </a:lnTo>
                <a:close/>
              </a:path>
            </a:pathLst>
          </a:custGeom>
          <a:solidFill>
            <a:srgbClr val="034EA2"/>
          </a:solidFill>
        </p:spPr>
        <p:txBody>
          <a:bodyPr wrap="square" lIns="0" tIns="0" rIns="0" bIns="0" rtlCol="0"/>
          <a:lstStyle/>
          <a:p>
            <a:endParaRPr/>
          </a:p>
        </p:txBody>
      </p:sp>
      <p:sp>
        <p:nvSpPr>
          <p:cNvPr id="8" name="object 8"/>
          <p:cNvSpPr txBox="1"/>
          <p:nvPr/>
        </p:nvSpPr>
        <p:spPr>
          <a:xfrm>
            <a:off x="349250" y="1689100"/>
            <a:ext cx="3386549" cy="8379217"/>
          </a:xfrm>
          <a:prstGeom prst="rect">
            <a:avLst/>
          </a:prstGeom>
        </p:spPr>
        <p:txBody>
          <a:bodyPr vert="horz" wrap="square" lIns="0" tIns="12700" rIns="0" bIns="0" rtlCol="0">
            <a:spAutoFit/>
          </a:bodyPr>
          <a:lstStyle/>
          <a:p>
            <a:pPr marL="151765" marR="406400" indent="-76200">
              <a:lnSpc>
                <a:spcPct val="100000"/>
              </a:lnSpc>
              <a:spcBef>
                <a:spcPts val="100"/>
              </a:spcBef>
              <a:buChar char="•"/>
              <a:tabLst>
                <a:tab pos="152400" algn="l"/>
              </a:tabLst>
            </a:pPr>
            <a:r>
              <a:rPr lang="fr-FR" sz="1000" spc="-25" dirty="0">
                <a:solidFill>
                  <a:srgbClr val="4665AF"/>
                </a:solidFill>
                <a:latin typeface="Arial"/>
                <a:cs typeface="Arial"/>
              </a:rPr>
              <a:t>Fabrication en acier inoxydable, ce qui nous permet d’augmenter la charge utile.</a:t>
            </a:r>
            <a:endParaRPr lang="fr-FR" sz="1000" dirty="0">
              <a:latin typeface="Arial"/>
              <a:cs typeface="Arial"/>
            </a:endParaRPr>
          </a:p>
          <a:p>
            <a:pPr marL="151765" marR="754380" indent="-76200">
              <a:lnSpc>
                <a:spcPct val="100000"/>
              </a:lnSpc>
              <a:spcBef>
                <a:spcPts val="520"/>
              </a:spcBef>
              <a:buChar char="•"/>
              <a:tabLst>
                <a:tab pos="152400" algn="l"/>
              </a:tabLst>
            </a:pPr>
            <a:r>
              <a:rPr lang="fr-FR" sz="1000" spc="-20" dirty="0">
                <a:solidFill>
                  <a:srgbClr val="4665AF"/>
                </a:solidFill>
                <a:latin typeface="Arial"/>
                <a:cs typeface="Arial"/>
              </a:rPr>
              <a:t>Possibilité de décharger dans la benne Olympus ou dans les conteneurs statiques ouverts.</a:t>
            </a:r>
            <a:endParaRPr lang="fr-FR" sz="1000" dirty="0">
              <a:latin typeface="Arial"/>
              <a:cs typeface="Arial"/>
            </a:endParaRPr>
          </a:p>
          <a:p>
            <a:pPr marL="151765" marR="179705" indent="-76200">
              <a:lnSpc>
                <a:spcPct val="100000"/>
              </a:lnSpc>
              <a:spcBef>
                <a:spcPts val="525"/>
              </a:spcBef>
              <a:buChar char="•"/>
              <a:tabLst>
                <a:tab pos="152400" algn="l"/>
              </a:tabLst>
            </a:pPr>
            <a:r>
              <a:rPr lang="fr-FR" sz="1000" spc="-45" dirty="0">
                <a:solidFill>
                  <a:srgbClr val="4665AF"/>
                </a:solidFill>
                <a:latin typeface="Arial"/>
                <a:cs typeface="Arial"/>
              </a:rPr>
              <a:t>Disponibilité de plusieurs options pour une plus grande efficacité de la collecte comme la pré-installation pesage, identification, système de lecture RFID, …</a:t>
            </a:r>
            <a:endParaRPr lang="fr-FR" sz="1000" dirty="0">
              <a:latin typeface="Arial"/>
              <a:cs typeface="Arial"/>
            </a:endParaRPr>
          </a:p>
          <a:p>
            <a:pPr marL="151765" marR="207010" indent="-76200">
              <a:lnSpc>
                <a:spcPct val="100000"/>
              </a:lnSpc>
              <a:spcBef>
                <a:spcPts val="525"/>
              </a:spcBef>
              <a:buChar char="•"/>
              <a:tabLst>
                <a:tab pos="152400" algn="l"/>
              </a:tabLst>
            </a:pPr>
            <a:r>
              <a:rPr lang="fr-FR" sz="1000" spc="-25" dirty="0">
                <a:solidFill>
                  <a:srgbClr val="4665AF"/>
                </a:solidFill>
                <a:latin typeface="Arial"/>
                <a:cs typeface="Arial"/>
              </a:rPr>
              <a:t>L’étanchéité du caisson, une condition essentielle pour les résidus organiques.</a:t>
            </a:r>
            <a:endParaRPr lang="fr-FR" sz="1000" dirty="0">
              <a:latin typeface="Arial"/>
              <a:cs typeface="Arial"/>
            </a:endParaRPr>
          </a:p>
          <a:p>
            <a:pPr marL="151765" marR="467359" indent="-76200">
              <a:lnSpc>
                <a:spcPct val="100000"/>
              </a:lnSpc>
              <a:spcBef>
                <a:spcPts val="525"/>
              </a:spcBef>
              <a:buChar char="•"/>
              <a:tabLst>
                <a:tab pos="152400" algn="l"/>
              </a:tabLst>
            </a:pPr>
            <a:r>
              <a:rPr lang="fr-FR" sz="1000" spc="-25" dirty="0">
                <a:solidFill>
                  <a:srgbClr val="4665AF"/>
                </a:solidFill>
                <a:latin typeface="Arial"/>
                <a:cs typeface="Arial"/>
              </a:rPr>
              <a:t>Modèles polyvalents conçus pour la collecte de multi-matériaux.</a:t>
            </a:r>
            <a:endParaRPr lang="fr-FR" sz="1000" dirty="0">
              <a:latin typeface="Arial"/>
              <a:cs typeface="Arial"/>
            </a:endParaRPr>
          </a:p>
          <a:p>
            <a:pPr marL="151765" indent="-76835">
              <a:lnSpc>
                <a:spcPct val="100000"/>
              </a:lnSpc>
              <a:spcBef>
                <a:spcPts val="525"/>
              </a:spcBef>
              <a:buChar char="•"/>
              <a:tabLst>
                <a:tab pos="152400" algn="l"/>
              </a:tabLst>
            </a:pPr>
            <a:r>
              <a:rPr lang="fr-FR" sz="1000" spc="-20" dirty="0">
                <a:solidFill>
                  <a:srgbClr val="4665AF"/>
                </a:solidFill>
                <a:latin typeface="Arial"/>
                <a:cs typeface="Arial"/>
              </a:rPr>
              <a:t>Possibilité de carrossage sur châssis électrique.</a:t>
            </a:r>
            <a:endParaRPr lang="fr-FR" sz="1000" dirty="0">
              <a:latin typeface="Arial"/>
              <a:cs typeface="Arial"/>
            </a:endParaRPr>
          </a:p>
          <a:p>
            <a:pPr marL="151765" marR="342900" indent="-76200">
              <a:lnSpc>
                <a:spcPct val="100000"/>
              </a:lnSpc>
              <a:spcBef>
                <a:spcPts val="525"/>
              </a:spcBef>
              <a:buChar char="•"/>
              <a:tabLst>
                <a:tab pos="152400" algn="l"/>
              </a:tabLst>
            </a:pPr>
            <a:r>
              <a:rPr lang="fr-FR" sz="1000" spc="-25" dirty="0">
                <a:solidFill>
                  <a:srgbClr val="4665AF"/>
                </a:solidFill>
                <a:latin typeface="Arial"/>
                <a:cs typeface="Arial"/>
              </a:rPr>
              <a:t>Très bonne maniabilité dans des espaces étroits et/ou </a:t>
            </a:r>
            <a:r>
              <a:rPr lang="fr-FR" sz="1000" spc="-25">
                <a:solidFill>
                  <a:srgbClr val="4665AF"/>
                </a:solidFill>
                <a:latin typeface="Arial"/>
                <a:cs typeface="Arial"/>
              </a:rPr>
              <a:t>réduits.</a:t>
            </a:r>
            <a:endParaRPr lang="fr-FR" sz="1000" dirty="0">
              <a:latin typeface="Arial"/>
              <a:cs typeface="Arial"/>
            </a:endParaRPr>
          </a:p>
          <a:p>
            <a:pPr marL="151765" marR="342900" indent="-76200">
              <a:lnSpc>
                <a:spcPct val="100000"/>
              </a:lnSpc>
              <a:spcBef>
                <a:spcPts val="525"/>
              </a:spcBef>
              <a:buChar char="•"/>
              <a:tabLst>
                <a:tab pos="152400" algn="l"/>
              </a:tabLst>
            </a:pPr>
            <a:r>
              <a:rPr lang="fr-FR" sz="1000" spc="-25">
                <a:solidFill>
                  <a:srgbClr val="4665AF"/>
                </a:solidFill>
                <a:latin typeface="Arial"/>
                <a:cs typeface="Arial"/>
              </a:rPr>
              <a:t>Nettoyage </a:t>
            </a:r>
            <a:r>
              <a:rPr lang="fr-FR" sz="1000" spc="-25" dirty="0">
                <a:solidFill>
                  <a:srgbClr val="4665AF"/>
                </a:solidFill>
                <a:latin typeface="Arial"/>
                <a:cs typeface="Arial"/>
              </a:rPr>
              <a:t>rapide et facile.</a:t>
            </a:r>
            <a:endParaRPr lang="fr-FR" sz="1000" dirty="0">
              <a:latin typeface="Arial"/>
              <a:cs typeface="Arial"/>
            </a:endParaRPr>
          </a:p>
          <a:p>
            <a:pPr marL="151765" indent="-76835">
              <a:lnSpc>
                <a:spcPct val="100000"/>
              </a:lnSpc>
              <a:spcBef>
                <a:spcPts val="525"/>
              </a:spcBef>
              <a:buChar char="•"/>
              <a:tabLst>
                <a:tab pos="152400" algn="l"/>
              </a:tabLst>
            </a:pPr>
            <a:r>
              <a:rPr lang="fr-FR" sz="1000" spc="-30" dirty="0">
                <a:solidFill>
                  <a:srgbClr val="4665AF"/>
                </a:solidFill>
                <a:latin typeface="Arial"/>
                <a:cs typeface="Arial"/>
              </a:rPr>
              <a:t>Simplicité d’utilisation et de maintenance.</a:t>
            </a:r>
            <a:endParaRPr lang="fr-FR" sz="1000" dirty="0">
              <a:latin typeface="Arial"/>
              <a:cs typeface="Arial"/>
            </a:endParaRPr>
          </a:p>
          <a:p>
            <a:pPr marL="151765" indent="-76835">
              <a:lnSpc>
                <a:spcPct val="100000"/>
              </a:lnSpc>
              <a:spcBef>
                <a:spcPts val="525"/>
              </a:spcBef>
              <a:buChar char="•"/>
              <a:tabLst>
                <a:tab pos="152400" algn="l"/>
              </a:tabLst>
            </a:pPr>
            <a:r>
              <a:rPr lang="fr-FR" sz="1000" spc="-30" dirty="0">
                <a:solidFill>
                  <a:srgbClr val="4665AF"/>
                </a:solidFill>
                <a:latin typeface="Arial"/>
                <a:cs typeface="Arial"/>
              </a:rPr>
              <a:t>Réduction des coûts de carburant et d’entretien.</a:t>
            </a:r>
            <a:endParaRPr lang="fr-FR" sz="1000" dirty="0">
              <a:latin typeface="Arial"/>
              <a:cs typeface="Arial"/>
            </a:endParaRPr>
          </a:p>
          <a:p>
            <a:pPr marL="151765" indent="-76835">
              <a:lnSpc>
                <a:spcPct val="100000"/>
              </a:lnSpc>
              <a:spcBef>
                <a:spcPts val="525"/>
              </a:spcBef>
              <a:buChar char="•"/>
              <a:tabLst>
                <a:tab pos="152400" algn="l"/>
              </a:tabLst>
            </a:pPr>
            <a:r>
              <a:rPr lang="fr-FR" sz="1000" spc="-25" dirty="0">
                <a:solidFill>
                  <a:srgbClr val="4665AF"/>
                </a:solidFill>
                <a:latin typeface="Arial"/>
                <a:cs typeface="Arial"/>
              </a:rPr>
              <a:t>Véhicule de collecte conçu pour tous les types de déchets.</a:t>
            </a:r>
            <a:endParaRPr lang="fr-FR" sz="1450" dirty="0">
              <a:latin typeface="Times New Roman"/>
              <a:cs typeface="Times New Roman"/>
            </a:endParaRPr>
          </a:p>
          <a:p>
            <a:pPr marL="128905">
              <a:lnSpc>
                <a:spcPct val="100000"/>
              </a:lnSpc>
            </a:pPr>
            <a:r>
              <a:rPr lang="fr-FR" sz="900" b="1" spc="-35" dirty="0">
                <a:solidFill>
                  <a:srgbClr val="FFFFFF"/>
                </a:solidFill>
                <a:latin typeface="Lucida Sans"/>
                <a:cs typeface="Lucida Sans"/>
              </a:rPr>
              <a:t>Modèles</a:t>
            </a:r>
            <a:r>
              <a:rPr lang="fr-FR" sz="900" b="1" spc="-85" dirty="0">
                <a:solidFill>
                  <a:srgbClr val="FFFFFF"/>
                </a:solidFill>
                <a:latin typeface="Lucida Sans"/>
                <a:cs typeface="Lucida Sans"/>
              </a:rPr>
              <a:t> </a:t>
            </a:r>
            <a:r>
              <a:rPr lang="fr-FR" sz="900" b="1" spc="-30" dirty="0">
                <a:solidFill>
                  <a:srgbClr val="FFFFFF"/>
                </a:solidFill>
                <a:latin typeface="Lucida Sans"/>
                <a:cs typeface="Lucida Sans"/>
              </a:rPr>
              <a:t>ORUS</a:t>
            </a:r>
            <a:endParaRPr lang="fr-FR" sz="900" dirty="0">
              <a:latin typeface="Lucida Sans"/>
              <a:cs typeface="Lucida Sans"/>
            </a:endParaRPr>
          </a:p>
          <a:p>
            <a:pPr>
              <a:lnSpc>
                <a:spcPct val="100000"/>
              </a:lnSpc>
              <a:spcBef>
                <a:spcPts val="45"/>
              </a:spcBef>
            </a:pPr>
            <a:endParaRPr lang="fr-FR" sz="850" dirty="0">
              <a:latin typeface="Times New Roman"/>
              <a:cs typeface="Times New Roman"/>
            </a:endParaRPr>
          </a:p>
          <a:p>
            <a:pPr marL="76200">
              <a:lnSpc>
                <a:spcPct val="100000"/>
              </a:lnSpc>
            </a:pPr>
            <a:endParaRPr lang="fr-FR" sz="1200" b="1" spc="-55" dirty="0">
              <a:solidFill>
                <a:srgbClr val="034EA2"/>
              </a:solidFill>
              <a:latin typeface="Lucida Sans"/>
              <a:cs typeface="Lucida Sans"/>
            </a:endParaRPr>
          </a:p>
          <a:p>
            <a:pPr marL="76200">
              <a:lnSpc>
                <a:spcPct val="100000"/>
              </a:lnSpc>
            </a:pPr>
            <a:r>
              <a:rPr lang="fr-FR" sz="1200" b="1" spc="-55" dirty="0">
                <a:solidFill>
                  <a:srgbClr val="034EA2"/>
                </a:solidFill>
                <a:latin typeface="Lucida Sans"/>
                <a:cs typeface="Lucida Sans"/>
              </a:rPr>
              <a:t>OR</a:t>
            </a:r>
            <a:endParaRPr lang="fr-FR" sz="1200" dirty="0">
              <a:latin typeface="Lucida Sans"/>
              <a:cs typeface="Lucida Sans"/>
            </a:endParaRPr>
          </a:p>
          <a:p>
            <a:pPr marL="76200" marR="71120">
              <a:lnSpc>
                <a:spcPts val="900"/>
              </a:lnSpc>
              <a:spcBef>
                <a:spcPts val="225"/>
              </a:spcBef>
            </a:pPr>
            <a:r>
              <a:rPr lang="fr-FR" sz="800" spc="5" dirty="0">
                <a:solidFill>
                  <a:srgbClr val="58595B"/>
                </a:solidFill>
                <a:latin typeface="Arial"/>
                <a:cs typeface="Arial"/>
              </a:rPr>
              <a:t>La gamme de collecteurs sans compactage, plus maniable grâce à sa petite taille, en acier ou en aluminium, pour effectuer la collecte dans les zones difficiles d’accès ou très encombrées est équipé d’un lève-conteneur. Sa capacité est de 2 à 7 m</a:t>
            </a:r>
            <a:r>
              <a:rPr lang="fr-FR" sz="800" spc="5" baseline="30000" dirty="0">
                <a:solidFill>
                  <a:srgbClr val="58595B"/>
                </a:solidFill>
                <a:latin typeface="Arial"/>
                <a:cs typeface="Arial"/>
              </a:rPr>
              <a:t>3</a:t>
            </a:r>
            <a:r>
              <a:rPr lang="fr-FR" sz="800" spc="5" dirty="0">
                <a:solidFill>
                  <a:srgbClr val="58595B"/>
                </a:solidFill>
                <a:latin typeface="Arial"/>
                <a:cs typeface="Arial"/>
              </a:rPr>
              <a:t>.</a:t>
            </a:r>
            <a:endParaRPr lang="fr-FR" sz="800" dirty="0">
              <a:latin typeface="Arial"/>
              <a:cs typeface="Arial"/>
            </a:endParaRPr>
          </a:p>
          <a:p>
            <a:pPr>
              <a:lnSpc>
                <a:spcPct val="100000"/>
              </a:lnSpc>
              <a:spcBef>
                <a:spcPts val="40"/>
              </a:spcBef>
            </a:pPr>
            <a:endParaRPr lang="fr-FR" sz="1000" dirty="0">
              <a:latin typeface="Times New Roman"/>
              <a:cs typeface="Times New Roman"/>
            </a:endParaRPr>
          </a:p>
          <a:p>
            <a:pPr marL="76200">
              <a:lnSpc>
                <a:spcPct val="100000"/>
              </a:lnSpc>
              <a:spcBef>
                <a:spcPts val="5"/>
              </a:spcBef>
            </a:pPr>
            <a:r>
              <a:rPr lang="fr-FR" sz="1200" b="1" spc="-50" dirty="0">
                <a:solidFill>
                  <a:srgbClr val="034EA2"/>
                </a:solidFill>
                <a:latin typeface="Lucida Sans"/>
                <a:cs typeface="Lucida Sans"/>
              </a:rPr>
              <a:t>ORUS</a:t>
            </a:r>
            <a:endParaRPr lang="fr-FR" sz="1200" dirty="0">
              <a:latin typeface="Lucida Sans"/>
              <a:cs typeface="Lucida Sans"/>
            </a:endParaRPr>
          </a:p>
          <a:p>
            <a:pPr marL="76200" marR="123189">
              <a:lnSpc>
                <a:spcPts val="900"/>
              </a:lnSpc>
              <a:spcBef>
                <a:spcPts val="220"/>
              </a:spcBef>
            </a:pPr>
            <a:r>
              <a:rPr lang="fr-FR" sz="800" dirty="0">
                <a:solidFill>
                  <a:srgbClr val="58595B"/>
                </a:solidFill>
                <a:latin typeface="Arial"/>
                <a:cs typeface="Arial"/>
              </a:rPr>
              <a:t>Benne de collecte, pour une optimisation de la collecte, avec un compactage de 3:1. La structure trapézoïdale du caisson et l’absence de joints permet une opération de vidage facile. Equipé d’un lève-conteneur, sa capacité est de 5 à 7 m</a:t>
            </a:r>
            <a:r>
              <a:rPr lang="fr-FR" sz="800" baseline="30000" dirty="0">
                <a:solidFill>
                  <a:srgbClr val="58595B"/>
                </a:solidFill>
                <a:latin typeface="Arial"/>
                <a:cs typeface="Arial"/>
              </a:rPr>
              <a:t>3</a:t>
            </a:r>
            <a:r>
              <a:rPr lang="fr-FR" sz="800" dirty="0">
                <a:solidFill>
                  <a:srgbClr val="58595B"/>
                </a:solidFill>
                <a:latin typeface="Arial"/>
                <a:cs typeface="Arial"/>
              </a:rPr>
              <a:t> en acier et/ou en aluminium.</a:t>
            </a:r>
            <a:endParaRPr lang="fr-FR" sz="800" dirty="0">
              <a:latin typeface="Arial"/>
              <a:cs typeface="Arial"/>
            </a:endParaRPr>
          </a:p>
          <a:p>
            <a:pPr marL="76200">
              <a:lnSpc>
                <a:spcPct val="100000"/>
              </a:lnSpc>
              <a:spcBef>
                <a:spcPts val="630"/>
              </a:spcBef>
            </a:pPr>
            <a:r>
              <a:rPr lang="fr-FR" sz="1200" b="1" spc="-50" dirty="0">
                <a:solidFill>
                  <a:srgbClr val="034EA2"/>
                </a:solidFill>
                <a:latin typeface="Lucida Sans"/>
                <a:cs typeface="Lucida Sans"/>
              </a:rPr>
              <a:t>ORUS</a:t>
            </a:r>
            <a:r>
              <a:rPr lang="fr-FR" sz="1200" b="1" spc="-110" dirty="0">
                <a:solidFill>
                  <a:srgbClr val="034EA2"/>
                </a:solidFill>
                <a:latin typeface="Lucida Sans"/>
                <a:cs typeface="Lucida Sans"/>
              </a:rPr>
              <a:t> </a:t>
            </a:r>
            <a:r>
              <a:rPr lang="fr-FR" sz="1200" b="1" spc="-60" dirty="0">
                <a:solidFill>
                  <a:srgbClr val="034EA2"/>
                </a:solidFill>
                <a:latin typeface="Lucida Sans"/>
                <a:cs typeface="Lucida Sans"/>
              </a:rPr>
              <a:t>TP</a:t>
            </a:r>
            <a:endParaRPr lang="fr-FR" sz="1200" dirty="0">
              <a:latin typeface="Lucida Sans"/>
              <a:cs typeface="Lucida Sans"/>
            </a:endParaRPr>
          </a:p>
          <a:p>
            <a:pPr marL="76200" marR="55880">
              <a:lnSpc>
                <a:spcPts val="900"/>
              </a:lnSpc>
              <a:spcBef>
                <a:spcPts val="505"/>
              </a:spcBef>
            </a:pPr>
            <a:r>
              <a:rPr lang="fr-FR" sz="800" spc="-5" dirty="0">
                <a:solidFill>
                  <a:srgbClr val="58595B"/>
                </a:solidFill>
                <a:latin typeface="Arial"/>
                <a:cs typeface="Arial"/>
              </a:rPr>
              <a:t>Benne bi-compartimentée arrière/arrière permettant la collecte sélective par exemple, des ordures ménagères et des emballages dans une seule tournée. Le caisson est divisé en deux compartiments (50/50 et 70/30). Capacité de 7 m</a:t>
            </a:r>
            <a:r>
              <a:rPr lang="fr-FR" sz="800" spc="-5" baseline="30000" dirty="0">
                <a:solidFill>
                  <a:srgbClr val="58595B"/>
                </a:solidFill>
                <a:latin typeface="Arial"/>
                <a:cs typeface="Arial"/>
              </a:rPr>
              <a:t>3</a:t>
            </a:r>
            <a:r>
              <a:rPr lang="fr-FR" sz="800" spc="-5" dirty="0">
                <a:solidFill>
                  <a:srgbClr val="58595B"/>
                </a:solidFill>
                <a:latin typeface="Arial"/>
                <a:cs typeface="Arial"/>
              </a:rPr>
              <a:t>.</a:t>
            </a:r>
            <a:endParaRPr lang="fr-FR" sz="800" dirty="0">
              <a:latin typeface="Arial"/>
              <a:cs typeface="Arial"/>
            </a:endParaRPr>
          </a:p>
          <a:p>
            <a:pPr marL="76200">
              <a:lnSpc>
                <a:spcPct val="100000"/>
              </a:lnSpc>
              <a:spcBef>
                <a:spcPts val="625"/>
              </a:spcBef>
            </a:pPr>
            <a:r>
              <a:rPr lang="fr-FR" sz="1200" b="1" spc="-50" dirty="0">
                <a:solidFill>
                  <a:srgbClr val="034EA2"/>
                </a:solidFill>
                <a:latin typeface="Lucida Sans"/>
                <a:cs typeface="Lucida Sans"/>
              </a:rPr>
              <a:t>ORUS </a:t>
            </a:r>
            <a:r>
              <a:rPr lang="fr-FR" sz="1200" b="1" spc="-45" dirty="0">
                <a:solidFill>
                  <a:srgbClr val="034EA2"/>
                </a:solidFill>
                <a:latin typeface="Lucida Sans"/>
                <a:cs typeface="Lucida Sans"/>
              </a:rPr>
              <a:t>COMBI</a:t>
            </a:r>
            <a:r>
              <a:rPr lang="fr-FR" sz="1200" b="1" spc="-220" dirty="0">
                <a:solidFill>
                  <a:srgbClr val="034EA2"/>
                </a:solidFill>
                <a:latin typeface="Lucida Sans"/>
                <a:cs typeface="Lucida Sans"/>
              </a:rPr>
              <a:t> </a:t>
            </a:r>
            <a:r>
              <a:rPr lang="fr-FR" sz="1200" b="1" spc="-105" dirty="0">
                <a:solidFill>
                  <a:srgbClr val="034EA2"/>
                </a:solidFill>
                <a:latin typeface="Lucida Sans"/>
                <a:cs typeface="Lucida Sans"/>
              </a:rPr>
              <a:t>TD</a:t>
            </a:r>
            <a:endParaRPr lang="fr-FR" sz="1200" dirty="0">
              <a:latin typeface="Lucida Sans"/>
              <a:cs typeface="Lucida Sans"/>
            </a:endParaRPr>
          </a:p>
          <a:p>
            <a:pPr marL="75565" marR="92075">
              <a:lnSpc>
                <a:spcPts val="900"/>
              </a:lnSpc>
              <a:spcBef>
                <a:spcPts val="509"/>
              </a:spcBef>
            </a:pPr>
            <a:r>
              <a:rPr lang="fr-FR" sz="800" spc="-5" dirty="0">
                <a:solidFill>
                  <a:srgbClr val="58595B"/>
                </a:solidFill>
                <a:latin typeface="Arial"/>
                <a:cs typeface="Arial"/>
              </a:rPr>
              <a:t>Benne bi-compartimentée arrière/latérale </a:t>
            </a:r>
            <a:r>
              <a:rPr lang="fr-FR" sz="800" dirty="0">
                <a:solidFill>
                  <a:srgbClr val="58595B"/>
                </a:solidFill>
                <a:latin typeface="Arial"/>
                <a:cs typeface="Arial"/>
              </a:rPr>
              <a:t>pour la collecte par exemple de bio déchets (5 ou 7 m</a:t>
            </a:r>
            <a:r>
              <a:rPr lang="fr-FR" sz="800" baseline="30000" dirty="0">
                <a:solidFill>
                  <a:srgbClr val="58595B"/>
                </a:solidFill>
                <a:latin typeface="Arial"/>
                <a:cs typeface="Arial"/>
              </a:rPr>
              <a:t>3</a:t>
            </a:r>
            <a:r>
              <a:rPr lang="fr-FR" sz="800" dirty="0">
                <a:solidFill>
                  <a:srgbClr val="58595B"/>
                </a:solidFill>
                <a:latin typeface="Arial"/>
                <a:cs typeface="Arial"/>
              </a:rPr>
              <a:t>) avec un compartiment à l’avant sans compaction pour la collecte par exemple de verres avec lève conteneur indépendant (3,5 m</a:t>
            </a:r>
            <a:r>
              <a:rPr lang="fr-FR" sz="800" baseline="30000" dirty="0">
                <a:solidFill>
                  <a:srgbClr val="58595B"/>
                </a:solidFill>
                <a:latin typeface="Arial"/>
                <a:cs typeface="Arial"/>
              </a:rPr>
              <a:t>3</a:t>
            </a:r>
            <a:r>
              <a:rPr lang="fr-FR" sz="800" dirty="0">
                <a:solidFill>
                  <a:srgbClr val="58595B"/>
                </a:solidFill>
                <a:latin typeface="Arial"/>
                <a:cs typeface="Arial"/>
              </a:rPr>
              <a:t>).</a:t>
            </a:r>
            <a:endParaRPr lang="fr-FR" sz="800" dirty="0">
              <a:latin typeface="Arial"/>
              <a:cs typeface="Arial"/>
            </a:endParaRPr>
          </a:p>
          <a:p>
            <a:pPr>
              <a:lnSpc>
                <a:spcPct val="100000"/>
              </a:lnSpc>
              <a:spcBef>
                <a:spcPts val="40"/>
              </a:spcBef>
            </a:pPr>
            <a:endParaRPr lang="fr-FR" sz="1000" dirty="0">
              <a:latin typeface="Times New Roman"/>
              <a:cs typeface="Times New Roman"/>
            </a:endParaRPr>
          </a:p>
          <a:p>
            <a:pPr marL="75565">
              <a:lnSpc>
                <a:spcPct val="100000"/>
              </a:lnSpc>
              <a:spcBef>
                <a:spcPts val="5"/>
              </a:spcBef>
            </a:pPr>
            <a:r>
              <a:rPr lang="fr-FR" sz="1200" b="1" spc="-50" dirty="0">
                <a:solidFill>
                  <a:srgbClr val="034EA2"/>
                </a:solidFill>
                <a:latin typeface="Lucida Sans"/>
                <a:cs typeface="Lucida Sans"/>
              </a:rPr>
              <a:t>ORUS </a:t>
            </a:r>
            <a:r>
              <a:rPr lang="fr-FR" sz="1200" b="1" spc="-60" dirty="0">
                <a:solidFill>
                  <a:srgbClr val="034EA2"/>
                </a:solidFill>
                <a:latin typeface="Lucida Sans"/>
                <a:cs typeface="Lucida Sans"/>
              </a:rPr>
              <a:t>TP </a:t>
            </a:r>
            <a:r>
              <a:rPr lang="fr-FR" sz="1200" b="1" spc="-45" dirty="0">
                <a:solidFill>
                  <a:srgbClr val="034EA2"/>
                </a:solidFill>
                <a:latin typeface="Lucida Sans"/>
                <a:cs typeface="Lucida Sans"/>
              </a:rPr>
              <a:t>COMBI</a:t>
            </a:r>
            <a:r>
              <a:rPr lang="fr-FR" sz="1200" b="1" spc="-210" dirty="0">
                <a:solidFill>
                  <a:srgbClr val="034EA2"/>
                </a:solidFill>
                <a:latin typeface="Lucida Sans"/>
                <a:cs typeface="Lucida Sans"/>
              </a:rPr>
              <a:t> </a:t>
            </a:r>
            <a:r>
              <a:rPr lang="fr-FR" sz="1200" b="1" spc="-105" dirty="0">
                <a:solidFill>
                  <a:srgbClr val="034EA2"/>
                </a:solidFill>
                <a:latin typeface="Lucida Sans"/>
                <a:cs typeface="Lucida Sans"/>
              </a:rPr>
              <a:t>TD</a:t>
            </a:r>
            <a:endParaRPr lang="fr-FR" sz="1200" dirty="0">
              <a:latin typeface="Lucida Sans"/>
              <a:cs typeface="Lucida Sans"/>
            </a:endParaRPr>
          </a:p>
          <a:p>
            <a:pPr marL="75565" marR="69215">
              <a:lnSpc>
                <a:spcPts val="900"/>
              </a:lnSpc>
              <a:spcBef>
                <a:spcPts val="220"/>
              </a:spcBef>
            </a:pPr>
            <a:r>
              <a:rPr lang="fr-FR" sz="800" dirty="0">
                <a:solidFill>
                  <a:srgbClr val="58595B"/>
                </a:solidFill>
                <a:latin typeface="Arial"/>
                <a:cs typeface="Arial"/>
              </a:rPr>
              <a:t>Combinaison d’une benne bi-compartimentée arrière/arrière et d’un COMBI </a:t>
            </a:r>
            <a:r>
              <a:rPr lang="fr-FR" sz="800" dirty="0" err="1">
                <a:solidFill>
                  <a:srgbClr val="58595B"/>
                </a:solidFill>
                <a:latin typeface="Arial"/>
                <a:cs typeface="Arial"/>
              </a:rPr>
              <a:t>TDc</a:t>
            </a:r>
            <a:r>
              <a:rPr lang="fr-FR" sz="800" dirty="0">
                <a:solidFill>
                  <a:srgbClr val="58595B"/>
                </a:solidFill>
                <a:latin typeface="Arial"/>
                <a:cs typeface="Arial"/>
              </a:rPr>
              <a:t>. Cette benne de collecte polyvalente a deux compartiments (50/50 ou 70/30) et un compartiment avant indépendant à chargement latéral (sans compaction et avec lève-conteneur) pour faciliter la collecte de déchets organiques ou de verre (1,5 m</a:t>
            </a:r>
            <a:r>
              <a:rPr lang="fr-FR" sz="800" baseline="30000" dirty="0">
                <a:solidFill>
                  <a:srgbClr val="58595B"/>
                </a:solidFill>
                <a:latin typeface="Arial"/>
                <a:cs typeface="Arial"/>
              </a:rPr>
              <a:t>3</a:t>
            </a:r>
            <a:r>
              <a:rPr lang="fr-FR" sz="800" dirty="0">
                <a:solidFill>
                  <a:srgbClr val="58595B"/>
                </a:solidFill>
                <a:latin typeface="Arial"/>
                <a:cs typeface="Arial"/>
              </a:rPr>
              <a:t>). Elle offre une efficacité maximale et dans un même itinéraire, vous pouvez collecter trois types de déchets différents.</a:t>
            </a:r>
            <a:endParaRPr lang="fr-FR" sz="800" dirty="0">
              <a:latin typeface="Arial"/>
              <a:cs typeface="Arial"/>
            </a:endParaRPr>
          </a:p>
        </p:txBody>
      </p:sp>
      <p:sp>
        <p:nvSpPr>
          <p:cNvPr id="9" name="object 9"/>
          <p:cNvSpPr/>
          <p:nvPr/>
        </p:nvSpPr>
        <p:spPr>
          <a:xfrm>
            <a:off x="3887990" y="1307350"/>
            <a:ext cx="3672001" cy="284466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887990" y="4389425"/>
            <a:ext cx="3672001" cy="284466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887990" y="7471498"/>
            <a:ext cx="3672001" cy="284466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7576" y="8353209"/>
            <a:ext cx="3194862" cy="180823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77047" y="983996"/>
            <a:ext cx="3194870" cy="180823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77047" y="5847994"/>
            <a:ext cx="3194870" cy="217049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977047" y="3132010"/>
            <a:ext cx="3194870" cy="238198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964348" y="2845357"/>
            <a:ext cx="2086610" cy="120546"/>
          </a:xfrm>
          <a:prstGeom prst="rect">
            <a:avLst/>
          </a:prstGeom>
        </p:spPr>
        <p:txBody>
          <a:bodyPr vert="horz" wrap="square" lIns="0" tIns="12700" rIns="0" bIns="0" rtlCol="0">
            <a:spAutoFit/>
          </a:bodyPr>
          <a:lstStyle/>
          <a:p>
            <a:pPr marL="12700">
              <a:lnSpc>
                <a:spcPct val="100000"/>
              </a:lnSpc>
              <a:spcBef>
                <a:spcPts val="100"/>
              </a:spcBef>
            </a:pPr>
            <a:r>
              <a:rPr lang="fr-FR" sz="700" spc="5" dirty="0">
                <a:solidFill>
                  <a:srgbClr val="939598"/>
                </a:solidFill>
                <a:latin typeface="Arial"/>
                <a:cs typeface="Arial"/>
              </a:rPr>
              <a:t>Système CAN BUS et écran de gestion en cabine</a:t>
            </a:r>
            <a:r>
              <a:rPr sz="700" spc="5" dirty="0">
                <a:solidFill>
                  <a:srgbClr val="939598"/>
                </a:solidFill>
                <a:latin typeface="Arial"/>
                <a:cs typeface="Arial"/>
              </a:rPr>
              <a:t>.</a:t>
            </a:r>
            <a:endParaRPr sz="700" dirty="0">
              <a:latin typeface="Arial"/>
              <a:cs typeface="Arial"/>
            </a:endParaRPr>
          </a:p>
        </p:txBody>
      </p:sp>
      <p:sp>
        <p:nvSpPr>
          <p:cNvPr id="7" name="object 7"/>
          <p:cNvSpPr txBox="1"/>
          <p:nvPr/>
        </p:nvSpPr>
        <p:spPr>
          <a:xfrm>
            <a:off x="3964348" y="5566409"/>
            <a:ext cx="1885314" cy="120546"/>
          </a:xfrm>
          <a:prstGeom prst="rect">
            <a:avLst/>
          </a:prstGeom>
        </p:spPr>
        <p:txBody>
          <a:bodyPr vert="horz" wrap="square" lIns="0" tIns="12700" rIns="0" bIns="0" rtlCol="0">
            <a:spAutoFit/>
          </a:bodyPr>
          <a:lstStyle/>
          <a:p>
            <a:pPr marL="12700">
              <a:lnSpc>
                <a:spcPct val="100000"/>
              </a:lnSpc>
              <a:spcBef>
                <a:spcPts val="100"/>
              </a:spcBef>
            </a:pPr>
            <a:r>
              <a:rPr lang="fr-FR" sz="700" dirty="0">
                <a:solidFill>
                  <a:srgbClr val="939598"/>
                </a:solidFill>
                <a:latin typeface="Arial"/>
                <a:cs typeface="Arial"/>
              </a:rPr>
              <a:t>Marchepied(s) homologué(s) pour l’opérateur</a:t>
            </a:r>
            <a:r>
              <a:rPr sz="700" dirty="0">
                <a:solidFill>
                  <a:srgbClr val="939598"/>
                </a:solidFill>
                <a:latin typeface="Arial"/>
                <a:cs typeface="Arial"/>
              </a:rPr>
              <a:t>.</a:t>
            </a:r>
            <a:endParaRPr sz="700" dirty="0">
              <a:latin typeface="Arial"/>
              <a:cs typeface="Arial"/>
            </a:endParaRPr>
          </a:p>
        </p:txBody>
      </p:sp>
      <p:sp>
        <p:nvSpPr>
          <p:cNvPr id="8" name="object 8"/>
          <p:cNvSpPr txBox="1"/>
          <p:nvPr/>
        </p:nvSpPr>
        <p:spPr>
          <a:xfrm>
            <a:off x="3964348" y="8071611"/>
            <a:ext cx="804502" cy="120546"/>
          </a:xfrm>
          <a:prstGeom prst="rect">
            <a:avLst/>
          </a:prstGeom>
        </p:spPr>
        <p:txBody>
          <a:bodyPr vert="horz" wrap="square" lIns="0" tIns="12700" rIns="0" bIns="0" rtlCol="0">
            <a:spAutoFit/>
          </a:bodyPr>
          <a:lstStyle/>
          <a:p>
            <a:pPr marL="12700">
              <a:lnSpc>
                <a:spcPct val="100000"/>
              </a:lnSpc>
              <a:spcBef>
                <a:spcPts val="100"/>
              </a:spcBef>
            </a:pPr>
            <a:r>
              <a:rPr lang="fr-FR" sz="700" spc="5" dirty="0">
                <a:solidFill>
                  <a:srgbClr val="939598"/>
                </a:solidFill>
                <a:latin typeface="Arial"/>
                <a:cs typeface="Arial"/>
              </a:rPr>
              <a:t>Double boitier</a:t>
            </a:r>
            <a:endParaRPr sz="700" dirty="0">
              <a:latin typeface="Arial"/>
              <a:cs typeface="Arial"/>
            </a:endParaRPr>
          </a:p>
        </p:txBody>
      </p:sp>
      <p:sp>
        <p:nvSpPr>
          <p:cNvPr id="9" name="object 9"/>
          <p:cNvSpPr txBox="1"/>
          <p:nvPr/>
        </p:nvSpPr>
        <p:spPr>
          <a:xfrm>
            <a:off x="3964348" y="10214545"/>
            <a:ext cx="904240" cy="120546"/>
          </a:xfrm>
          <a:prstGeom prst="rect">
            <a:avLst/>
          </a:prstGeom>
        </p:spPr>
        <p:txBody>
          <a:bodyPr vert="horz" wrap="square" lIns="0" tIns="12700" rIns="0" bIns="0" rtlCol="0">
            <a:spAutoFit/>
          </a:bodyPr>
          <a:lstStyle/>
          <a:p>
            <a:pPr marL="12700">
              <a:lnSpc>
                <a:spcPct val="100000"/>
              </a:lnSpc>
              <a:spcBef>
                <a:spcPts val="100"/>
              </a:spcBef>
            </a:pPr>
            <a:r>
              <a:rPr lang="fr-FR" sz="700" spc="5" dirty="0">
                <a:solidFill>
                  <a:srgbClr val="939598"/>
                </a:solidFill>
                <a:latin typeface="Arial"/>
                <a:cs typeface="Arial"/>
              </a:rPr>
              <a:t>Panier porte à porte</a:t>
            </a:r>
            <a:endParaRPr sz="700" dirty="0">
              <a:latin typeface="Arial"/>
              <a:cs typeface="Arial"/>
            </a:endParaRPr>
          </a:p>
        </p:txBody>
      </p:sp>
      <p:sp>
        <p:nvSpPr>
          <p:cNvPr id="10" name="object 10"/>
          <p:cNvSpPr txBox="1"/>
          <p:nvPr/>
        </p:nvSpPr>
        <p:spPr>
          <a:xfrm>
            <a:off x="5911850" y="10354302"/>
            <a:ext cx="1273047" cy="166712"/>
          </a:xfrm>
          <a:prstGeom prst="rect">
            <a:avLst/>
          </a:prstGeom>
        </p:spPr>
        <p:txBody>
          <a:bodyPr vert="horz" wrap="square" lIns="0" tIns="12700" rIns="0" bIns="0" rtlCol="0">
            <a:spAutoFit/>
          </a:bodyPr>
          <a:lstStyle/>
          <a:p>
            <a:pPr marL="12700">
              <a:lnSpc>
                <a:spcPct val="100000"/>
              </a:lnSpc>
              <a:spcBef>
                <a:spcPts val="100"/>
              </a:spcBef>
            </a:pPr>
            <a:r>
              <a:rPr lang="fr-FR" sz="1000" b="1" spc="-5" dirty="0">
                <a:solidFill>
                  <a:srgbClr val="034EA2"/>
                </a:solidFill>
                <a:latin typeface="Arial"/>
                <a:cs typeface="Arial"/>
              </a:rPr>
              <a:t>www.terbergmatec.fr</a:t>
            </a:r>
            <a:endParaRPr lang="fr-FR" sz="1000" dirty="0">
              <a:latin typeface="Arial"/>
              <a:cs typeface="Arial"/>
            </a:endParaRPr>
          </a:p>
        </p:txBody>
      </p:sp>
      <p:sp>
        <p:nvSpPr>
          <p:cNvPr id="11" name="object 11"/>
          <p:cNvSpPr/>
          <p:nvPr/>
        </p:nvSpPr>
        <p:spPr>
          <a:xfrm>
            <a:off x="0" y="751686"/>
            <a:ext cx="7169150" cy="0"/>
          </a:xfrm>
          <a:custGeom>
            <a:avLst/>
            <a:gdLst/>
            <a:ahLst/>
            <a:cxnLst/>
            <a:rect l="l" t="t" r="r" b="b"/>
            <a:pathLst>
              <a:path w="7169150">
                <a:moveTo>
                  <a:pt x="0" y="0"/>
                </a:moveTo>
                <a:lnTo>
                  <a:pt x="7168680" y="0"/>
                </a:lnTo>
              </a:path>
            </a:pathLst>
          </a:custGeom>
          <a:ln w="12700">
            <a:solidFill>
              <a:srgbClr val="034EA2"/>
            </a:solidFill>
          </a:ln>
        </p:spPr>
        <p:txBody>
          <a:bodyPr wrap="square" lIns="0" tIns="0" rIns="0" bIns="0" rtlCol="0"/>
          <a:lstStyle/>
          <a:p>
            <a:endParaRPr/>
          </a:p>
        </p:txBody>
      </p:sp>
      <p:sp>
        <p:nvSpPr>
          <p:cNvPr id="12" name="object 12"/>
          <p:cNvSpPr/>
          <p:nvPr/>
        </p:nvSpPr>
        <p:spPr>
          <a:xfrm>
            <a:off x="388075" y="949502"/>
            <a:ext cx="3284220" cy="218440"/>
          </a:xfrm>
          <a:custGeom>
            <a:avLst/>
            <a:gdLst/>
            <a:ahLst/>
            <a:cxnLst/>
            <a:rect l="l" t="t" r="r" b="b"/>
            <a:pathLst>
              <a:path w="3284220" h="218440">
                <a:moveTo>
                  <a:pt x="3210941" y="0"/>
                </a:moveTo>
                <a:lnTo>
                  <a:pt x="0" y="0"/>
                </a:lnTo>
                <a:lnTo>
                  <a:pt x="0" y="217868"/>
                </a:lnTo>
                <a:lnTo>
                  <a:pt x="3283927" y="217868"/>
                </a:lnTo>
                <a:lnTo>
                  <a:pt x="3283927" y="103987"/>
                </a:lnTo>
                <a:lnTo>
                  <a:pt x="3210941" y="0"/>
                </a:lnTo>
                <a:close/>
              </a:path>
            </a:pathLst>
          </a:custGeom>
          <a:solidFill>
            <a:srgbClr val="034EA2"/>
          </a:solidFill>
        </p:spPr>
        <p:txBody>
          <a:bodyPr wrap="square" lIns="0" tIns="0" rIns="0" bIns="0" rtlCol="0"/>
          <a:lstStyle/>
          <a:p>
            <a:endParaRPr/>
          </a:p>
        </p:txBody>
      </p:sp>
      <p:sp>
        <p:nvSpPr>
          <p:cNvPr id="13" name="object 13"/>
          <p:cNvSpPr txBox="1"/>
          <p:nvPr/>
        </p:nvSpPr>
        <p:spPr>
          <a:xfrm>
            <a:off x="428644" y="975788"/>
            <a:ext cx="987406" cy="151323"/>
          </a:xfrm>
          <a:prstGeom prst="rect">
            <a:avLst/>
          </a:prstGeom>
        </p:spPr>
        <p:txBody>
          <a:bodyPr vert="horz" wrap="square" lIns="0" tIns="12700" rIns="0" bIns="0" rtlCol="0">
            <a:spAutoFit/>
          </a:bodyPr>
          <a:lstStyle/>
          <a:p>
            <a:pPr marL="12700">
              <a:lnSpc>
                <a:spcPct val="100000"/>
              </a:lnSpc>
              <a:spcBef>
                <a:spcPts val="100"/>
              </a:spcBef>
            </a:pPr>
            <a:r>
              <a:rPr lang="fr-FR" sz="900" b="1" spc="-40">
                <a:solidFill>
                  <a:srgbClr val="FFFFFF"/>
                </a:solidFill>
                <a:latin typeface="Lucida Sans"/>
                <a:cs typeface="Lucida Sans"/>
              </a:rPr>
              <a:t>Lève-conteneurs</a:t>
            </a:r>
            <a:endParaRPr lang="fr-FR" sz="900">
              <a:latin typeface="Lucida Sans"/>
              <a:cs typeface="Lucida Sans"/>
            </a:endParaRPr>
          </a:p>
        </p:txBody>
      </p:sp>
      <p:sp>
        <p:nvSpPr>
          <p:cNvPr id="14" name="object 14"/>
          <p:cNvSpPr txBox="1"/>
          <p:nvPr/>
        </p:nvSpPr>
        <p:spPr>
          <a:xfrm>
            <a:off x="388073" y="1167295"/>
            <a:ext cx="3283585" cy="3477875"/>
          </a:xfrm>
          <a:prstGeom prst="rect">
            <a:avLst/>
          </a:prstGeom>
          <a:solidFill>
            <a:srgbClr val="DCDDDE"/>
          </a:solidFill>
        </p:spPr>
        <p:txBody>
          <a:bodyPr vert="horz" wrap="square" lIns="0" tIns="5080" rIns="0" bIns="0" rtlCol="0">
            <a:spAutoFit/>
          </a:bodyPr>
          <a:lstStyle/>
          <a:p>
            <a:pPr>
              <a:lnSpc>
                <a:spcPct val="100000"/>
              </a:lnSpc>
              <a:spcBef>
                <a:spcPts val="40"/>
              </a:spcBef>
            </a:pPr>
            <a:endParaRPr sz="1300" dirty="0">
              <a:latin typeface="Times New Roman"/>
              <a:cs typeface="Times New Roman"/>
            </a:endParaRPr>
          </a:p>
          <a:p>
            <a:pPr marL="79375">
              <a:lnSpc>
                <a:spcPct val="100000"/>
              </a:lnSpc>
            </a:pPr>
            <a:r>
              <a:rPr lang="fr-FR" sz="800" b="1" spc="-5" dirty="0">
                <a:solidFill>
                  <a:srgbClr val="58595B"/>
                </a:solidFill>
                <a:latin typeface="Arial"/>
                <a:cs typeface="Arial"/>
              </a:rPr>
              <a:t>LEVE-CONTENEUR</a:t>
            </a:r>
            <a:r>
              <a:rPr sz="800" b="1" spc="-5" dirty="0">
                <a:solidFill>
                  <a:srgbClr val="58595B"/>
                </a:solidFill>
                <a:latin typeface="Arial"/>
                <a:cs typeface="Arial"/>
              </a:rPr>
              <a:t> </a:t>
            </a:r>
            <a:r>
              <a:rPr sz="800" b="1" dirty="0">
                <a:solidFill>
                  <a:srgbClr val="58595B"/>
                </a:solidFill>
                <a:latin typeface="Arial"/>
                <a:cs typeface="Arial"/>
              </a:rPr>
              <a:t>OR</a:t>
            </a:r>
            <a:r>
              <a:rPr sz="800" b="1" spc="-40" dirty="0">
                <a:solidFill>
                  <a:srgbClr val="58595B"/>
                </a:solidFill>
                <a:latin typeface="Arial"/>
                <a:cs typeface="Arial"/>
              </a:rPr>
              <a:t> </a:t>
            </a:r>
            <a:r>
              <a:rPr sz="800" b="1" spc="5" dirty="0">
                <a:solidFill>
                  <a:srgbClr val="58595B"/>
                </a:solidFill>
                <a:latin typeface="Arial"/>
                <a:cs typeface="Arial"/>
              </a:rPr>
              <a:t>2-3</a:t>
            </a:r>
            <a:endParaRPr sz="800" dirty="0">
              <a:latin typeface="Arial"/>
              <a:cs typeface="Arial"/>
            </a:endParaRPr>
          </a:p>
          <a:p>
            <a:pPr marL="79375">
              <a:lnSpc>
                <a:spcPct val="100000"/>
              </a:lnSpc>
              <a:spcBef>
                <a:spcPts val="225"/>
              </a:spcBef>
            </a:pPr>
            <a:r>
              <a:rPr lang="fr-FR" sz="800" spc="-5" dirty="0">
                <a:solidFill>
                  <a:srgbClr val="58595B"/>
                </a:solidFill>
                <a:latin typeface="Arial"/>
                <a:cs typeface="Arial"/>
              </a:rPr>
              <a:t>Lève-conteneur hydraulique avec peigne pour bacs de 120/240/360 l</a:t>
            </a:r>
            <a:r>
              <a:rPr sz="800" spc="-5" dirty="0">
                <a:solidFill>
                  <a:srgbClr val="58595B"/>
                </a:solidFill>
                <a:latin typeface="Arial"/>
                <a:cs typeface="Arial"/>
              </a:rPr>
              <a:t>.</a:t>
            </a:r>
            <a:endParaRPr sz="800" dirty="0">
              <a:latin typeface="Arial"/>
              <a:cs typeface="Arial"/>
            </a:endParaRPr>
          </a:p>
          <a:p>
            <a:pPr>
              <a:lnSpc>
                <a:spcPct val="100000"/>
              </a:lnSpc>
              <a:spcBef>
                <a:spcPts val="40"/>
              </a:spcBef>
            </a:pPr>
            <a:endParaRPr sz="900" dirty="0">
              <a:latin typeface="Times New Roman"/>
              <a:cs typeface="Times New Roman"/>
            </a:endParaRPr>
          </a:p>
          <a:p>
            <a:pPr marL="79375">
              <a:lnSpc>
                <a:spcPct val="100000"/>
              </a:lnSpc>
            </a:pPr>
            <a:r>
              <a:rPr lang="fr-FR" sz="800" b="1" spc="-5" dirty="0">
                <a:solidFill>
                  <a:srgbClr val="58595B"/>
                </a:solidFill>
                <a:latin typeface="Arial"/>
                <a:cs typeface="Arial"/>
              </a:rPr>
              <a:t>LEVE-CONTENEUR</a:t>
            </a:r>
            <a:r>
              <a:rPr sz="800" b="1" spc="-5" dirty="0">
                <a:solidFill>
                  <a:srgbClr val="58595B"/>
                </a:solidFill>
                <a:latin typeface="Arial"/>
                <a:cs typeface="Arial"/>
              </a:rPr>
              <a:t> </a:t>
            </a:r>
            <a:r>
              <a:rPr sz="800" b="1" dirty="0">
                <a:solidFill>
                  <a:srgbClr val="58595B"/>
                </a:solidFill>
                <a:latin typeface="Arial"/>
                <a:cs typeface="Arial"/>
              </a:rPr>
              <a:t>OR</a:t>
            </a:r>
            <a:r>
              <a:rPr sz="800" b="1" spc="-40" dirty="0">
                <a:solidFill>
                  <a:srgbClr val="58595B"/>
                </a:solidFill>
                <a:latin typeface="Arial"/>
                <a:cs typeface="Arial"/>
              </a:rPr>
              <a:t> </a:t>
            </a:r>
            <a:r>
              <a:rPr sz="800" b="1" dirty="0">
                <a:solidFill>
                  <a:srgbClr val="58595B"/>
                </a:solidFill>
                <a:latin typeface="Arial"/>
                <a:cs typeface="Arial"/>
              </a:rPr>
              <a:t>5-7</a:t>
            </a:r>
            <a:endParaRPr sz="800" dirty="0">
              <a:latin typeface="Arial"/>
              <a:cs typeface="Arial"/>
            </a:endParaRPr>
          </a:p>
          <a:p>
            <a:pPr marL="79375" marR="165100">
              <a:lnSpc>
                <a:spcPts val="900"/>
              </a:lnSpc>
              <a:spcBef>
                <a:spcPts val="300"/>
              </a:spcBef>
            </a:pPr>
            <a:r>
              <a:rPr lang="fr-FR" sz="800" spc="-5" dirty="0">
                <a:solidFill>
                  <a:srgbClr val="58595B"/>
                </a:solidFill>
                <a:latin typeface="Arial"/>
                <a:cs typeface="Arial"/>
              </a:rPr>
              <a:t>Lève-conteneur hydraulique avec peigne pour 2 bacs ensemble de 120/240/360 l. ou un de 560/660/770/1100 l. Système de lève-conteneurs avec bras DIN pour bacs de 770/1100 l</a:t>
            </a:r>
            <a:r>
              <a:rPr sz="800" spc="-5" dirty="0">
                <a:solidFill>
                  <a:srgbClr val="58595B"/>
                </a:solidFill>
                <a:latin typeface="Arial"/>
                <a:cs typeface="Arial"/>
              </a:rPr>
              <a:t>.</a:t>
            </a:r>
            <a:endParaRPr sz="800" dirty="0">
              <a:latin typeface="Arial"/>
              <a:cs typeface="Arial"/>
            </a:endParaRPr>
          </a:p>
          <a:p>
            <a:pPr>
              <a:lnSpc>
                <a:spcPct val="100000"/>
              </a:lnSpc>
              <a:spcBef>
                <a:spcPts val="20"/>
              </a:spcBef>
            </a:pPr>
            <a:endParaRPr sz="900" dirty="0">
              <a:latin typeface="Times New Roman"/>
              <a:cs typeface="Times New Roman"/>
            </a:endParaRPr>
          </a:p>
          <a:p>
            <a:pPr marL="79375">
              <a:lnSpc>
                <a:spcPct val="100000"/>
              </a:lnSpc>
            </a:pPr>
            <a:r>
              <a:rPr lang="fr-FR" sz="800" b="1" spc="-5" dirty="0">
                <a:solidFill>
                  <a:srgbClr val="58595B"/>
                </a:solidFill>
                <a:latin typeface="Arial"/>
                <a:cs typeface="Arial"/>
              </a:rPr>
              <a:t>LEVE-CONTENEUR POUR</a:t>
            </a:r>
            <a:r>
              <a:rPr sz="800" b="1" spc="-40" dirty="0">
                <a:solidFill>
                  <a:srgbClr val="58595B"/>
                </a:solidFill>
                <a:latin typeface="Arial"/>
                <a:cs typeface="Arial"/>
              </a:rPr>
              <a:t> </a:t>
            </a:r>
            <a:r>
              <a:rPr sz="800" b="1" spc="-5" dirty="0">
                <a:solidFill>
                  <a:srgbClr val="58595B"/>
                </a:solidFill>
                <a:latin typeface="Arial"/>
                <a:cs typeface="Arial"/>
              </a:rPr>
              <a:t>ORUS</a:t>
            </a:r>
            <a:endParaRPr sz="800" dirty="0">
              <a:latin typeface="Arial"/>
              <a:cs typeface="Arial"/>
            </a:endParaRPr>
          </a:p>
          <a:p>
            <a:pPr marL="79375" marR="194945">
              <a:lnSpc>
                <a:spcPts val="900"/>
              </a:lnSpc>
              <a:spcBef>
                <a:spcPts val="305"/>
              </a:spcBef>
            </a:pPr>
            <a:r>
              <a:rPr lang="fr-FR" sz="800" spc="-5" dirty="0">
                <a:solidFill>
                  <a:srgbClr val="58595B"/>
                </a:solidFill>
                <a:latin typeface="Arial"/>
                <a:cs typeface="Arial"/>
              </a:rPr>
              <a:t>Lève-conteneur hydraulique pour 2 bacs simultanés de 120/240/360 l. ou un de 560/660/770/1100 l. Système de lève-conteneur avec bras DIN pour bacs de 770/1100 l</a:t>
            </a:r>
            <a:r>
              <a:rPr sz="800" spc="-5" dirty="0">
                <a:solidFill>
                  <a:srgbClr val="58595B"/>
                </a:solidFill>
                <a:latin typeface="Arial"/>
                <a:cs typeface="Arial"/>
              </a:rPr>
              <a:t>.</a:t>
            </a:r>
            <a:endParaRPr sz="800" dirty="0">
              <a:latin typeface="Arial"/>
              <a:cs typeface="Arial"/>
            </a:endParaRPr>
          </a:p>
          <a:p>
            <a:pPr>
              <a:lnSpc>
                <a:spcPct val="100000"/>
              </a:lnSpc>
              <a:spcBef>
                <a:spcPts val="15"/>
              </a:spcBef>
            </a:pPr>
            <a:endParaRPr sz="900" dirty="0">
              <a:latin typeface="Times New Roman"/>
              <a:cs typeface="Times New Roman"/>
            </a:endParaRPr>
          </a:p>
          <a:p>
            <a:pPr marL="79375">
              <a:lnSpc>
                <a:spcPct val="100000"/>
              </a:lnSpc>
              <a:spcBef>
                <a:spcPts val="5"/>
              </a:spcBef>
            </a:pPr>
            <a:r>
              <a:rPr lang="fr-FR" sz="800" b="1" spc="-5" dirty="0">
                <a:solidFill>
                  <a:srgbClr val="58595B"/>
                </a:solidFill>
                <a:latin typeface="Arial"/>
                <a:cs typeface="Arial"/>
              </a:rPr>
              <a:t>LEVE-CONTENEUR</a:t>
            </a:r>
            <a:r>
              <a:rPr sz="800" b="1" spc="-5" dirty="0">
                <a:solidFill>
                  <a:srgbClr val="58595B"/>
                </a:solidFill>
                <a:latin typeface="Arial"/>
                <a:cs typeface="Arial"/>
              </a:rPr>
              <a:t> ORUS </a:t>
            </a:r>
            <a:r>
              <a:rPr sz="800" b="1" dirty="0">
                <a:solidFill>
                  <a:srgbClr val="58595B"/>
                </a:solidFill>
                <a:latin typeface="Arial"/>
                <a:cs typeface="Arial"/>
              </a:rPr>
              <a:t>TP</a:t>
            </a:r>
            <a:r>
              <a:rPr sz="800" b="1" spc="-55" dirty="0">
                <a:solidFill>
                  <a:srgbClr val="58595B"/>
                </a:solidFill>
                <a:latin typeface="Arial"/>
                <a:cs typeface="Arial"/>
              </a:rPr>
              <a:t> </a:t>
            </a:r>
            <a:r>
              <a:rPr sz="800" b="1" spc="-5" dirty="0">
                <a:solidFill>
                  <a:srgbClr val="58595B"/>
                </a:solidFill>
                <a:latin typeface="Arial"/>
                <a:cs typeface="Arial"/>
              </a:rPr>
              <a:t>(70/30)</a:t>
            </a:r>
            <a:endParaRPr sz="800" dirty="0">
              <a:latin typeface="Arial"/>
              <a:cs typeface="Arial"/>
            </a:endParaRPr>
          </a:p>
          <a:p>
            <a:pPr marL="79375" marR="19685">
              <a:lnSpc>
                <a:spcPts val="900"/>
              </a:lnSpc>
              <a:spcBef>
                <a:spcPts val="300"/>
              </a:spcBef>
            </a:pPr>
            <a:r>
              <a:rPr lang="fr-FR" sz="800" spc="-5" dirty="0">
                <a:solidFill>
                  <a:srgbClr val="58595B"/>
                </a:solidFill>
                <a:latin typeface="Arial"/>
                <a:cs typeface="Arial"/>
              </a:rPr>
              <a:t>Lève-conteneur hydraulique avec peigne pour 2 bacs simultanés de 120/240/360 l. ou un de 560/660/770/1100 l. sur le côté droit et un bac de 120/240/360 sur le côté gauche au même temps</a:t>
            </a:r>
            <a:r>
              <a:rPr sz="800" spc="-5" dirty="0">
                <a:solidFill>
                  <a:srgbClr val="58595B"/>
                </a:solidFill>
                <a:latin typeface="Arial"/>
                <a:cs typeface="Arial"/>
              </a:rPr>
              <a:t>.</a:t>
            </a:r>
            <a:endParaRPr sz="800" dirty="0">
              <a:latin typeface="Arial"/>
              <a:cs typeface="Arial"/>
            </a:endParaRPr>
          </a:p>
          <a:p>
            <a:pPr>
              <a:lnSpc>
                <a:spcPct val="100000"/>
              </a:lnSpc>
              <a:spcBef>
                <a:spcPts val="20"/>
              </a:spcBef>
            </a:pPr>
            <a:endParaRPr sz="900" dirty="0">
              <a:latin typeface="Times New Roman"/>
              <a:cs typeface="Times New Roman"/>
            </a:endParaRPr>
          </a:p>
          <a:p>
            <a:pPr marL="79375">
              <a:lnSpc>
                <a:spcPct val="100000"/>
              </a:lnSpc>
            </a:pPr>
            <a:r>
              <a:rPr lang="fr-FR" sz="800" b="1" spc="-5" dirty="0">
                <a:solidFill>
                  <a:srgbClr val="58595B"/>
                </a:solidFill>
                <a:latin typeface="Arial"/>
                <a:cs typeface="Arial"/>
              </a:rPr>
              <a:t>LEVE-CONTENEUR</a:t>
            </a:r>
            <a:r>
              <a:rPr sz="800" b="1" spc="-5" dirty="0">
                <a:solidFill>
                  <a:srgbClr val="58595B"/>
                </a:solidFill>
                <a:latin typeface="Arial"/>
                <a:cs typeface="Arial"/>
              </a:rPr>
              <a:t> ORUS </a:t>
            </a:r>
            <a:r>
              <a:rPr sz="800" b="1" dirty="0">
                <a:solidFill>
                  <a:srgbClr val="58595B"/>
                </a:solidFill>
                <a:latin typeface="Arial"/>
                <a:cs typeface="Arial"/>
              </a:rPr>
              <a:t>TP</a:t>
            </a:r>
            <a:r>
              <a:rPr sz="800" b="1" spc="-55" dirty="0">
                <a:solidFill>
                  <a:srgbClr val="58595B"/>
                </a:solidFill>
                <a:latin typeface="Arial"/>
                <a:cs typeface="Arial"/>
              </a:rPr>
              <a:t> </a:t>
            </a:r>
            <a:r>
              <a:rPr sz="800" b="1" spc="-5" dirty="0">
                <a:solidFill>
                  <a:srgbClr val="58595B"/>
                </a:solidFill>
                <a:latin typeface="Arial"/>
                <a:cs typeface="Arial"/>
              </a:rPr>
              <a:t>(50/50)</a:t>
            </a:r>
            <a:endParaRPr sz="800" dirty="0">
              <a:latin typeface="Arial"/>
              <a:cs typeface="Arial"/>
            </a:endParaRPr>
          </a:p>
          <a:p>
            <a:pPr marL="79375" marR="165100">
              <a:lnSpc>
                <a:spcPts val="900"/>
              </a:lnSpc>
              <a:spcBef>
                <a:spcPts val="305"/>
              </a:spcBef>
            </a:pPr>
            <a:r>
              <a:rPr lang="fr-FR" sz="800" dirty="0">
                <a:solidFill>
                  <a:srgbClr val="58595B"/>
                </a:solidFill>
                <a:latin typeface="Arial"/>
                <a:cs typeface="Arial"/>
              </a:rPr>
              <a:t>Lève-conteneur hydraulique avec peigne pour décharger 2 bacs simultanés de 120/240/360 l. dans les 2 compartiments.</a:t>
            </a:r>
            <a:endParaRPr sz="800" dirty="0">
              <a:latin typeface="Arial"/>
              <a:cs typeface="Arial"/>
            </a:endParaRPr>
          </a:p>
          <a:p>
            <a:pPr>
              <a:lnSpc>
                <a:spcPct val="100000"/>
              </a:lnSpc>
              <a:spcBef>
                <a:spcPts val="15"/>
              </a:spcBef>
            </a:pPr>
            <a:endParaRPr sz="900" dirty="0">
              <a:latin typeface="Times New Roman"/>
              <a:cs typeface="Times New Roman"/>
            </a:endParaRPr>
          </a:p>
          <a:p>
            <a:pPr marL="79375">
              <a:lnSpc>
                <a:spcPct val="100000"/>
              </a:lnSpc>
            </a:pPr>
            <a:r>
              <a:rPr lang="fr-FR" sz="800" b="1" dirty="0">
                <a:solidFill>
                  <a:srgbClr val="58595B"/>
                </a:solidFill>
                <a:latin typeface="Arial"/>
                <a:cs typeface="Arial"/>
              </a:rPr>
              <a:t>LEVE-CONTENEUR </a:t>
            </a:r>
            <a:r>
              <a:rPr sz="800" b="1" dirty="0">
                <a:solidFill>
                  <a:srgbClr val="58595B"/>
                </a:solidFill>
                <a:latin typeface="Arial"/>
                <a:cs typeface="Arial"/>
              </a:rPr>
              <a:t>COMBI TD 3,5</a:t>
            </a:r>
            <a:r>
              <a:rPr sz="800" b="1" spc="-85" dirty="0">
                <a:solidFill>
                  <a:srgbClr val="58595B"/>
                </a:solidFill>
                <a:latin typeface="Arial"/>
                <a:cs typeface="Arial"/>
              </a:rPr>
              <a:t> </a:t>
            </a:r>
            <a:r>
              <a:rPr sz="800" b="1" dirty="0">
                <a:solidFill>
                  <a:srgbClr val="58595B"/>
                </a:solidFill>
                <a:latin typeface="Arial"/>
                <a:cs typeface="Arial"/>
              </a:rPr>
              <a:t>m</a:t>
            </a:r>
            <a:r>
              <a:rPr sz="675" b="1" baseline="30864" dirty="0">
                <a:solidFill>
                  <a:srgbClr val="58595B"/>
                </a:solidFill>
                <a:latin typeface="Arial"/>
                <a:cs typeface="Arial"/>
              </a:rPr>
              <a:t>3</a:t>
            </a:r>
            <a:endParaRPr sz="675" baseline="30864" dirty="0">
              <a:latin typeface="Arial"/>
              <a:cs typeface="Arial"/>
            </a:endParaRPr>
          </a:p>
          <a:p>
            <a:pPr marL="79375" marR="588645">
              <a:lnSpc>
                <a:spcPts val="900"/>
              </a:lnSpc>
              <a:spcBef>
                <a:spcPts val="309"/>
              </a:spcBef>
            </a:pPr>
            <a:r>
              <a:rPr lang="fr-FR" sz="800" spc="-5" dirty="0">
                <a:solidFill>
                  <a:srgbClr val="58595B"/>
                </a:solidFill>
                <a:latin typeface="Arial"/>
                <a:cs typeface="Arial"/>
              </a:rPr>
              <a:t>Lève-conteneur latéral à l’avant pour des bacs de 120/240/360 l</a:t>
            </a:r>
            <a:r>
              <a:rPr sz="800" spc="-5" dirty="0">
                <a:solidFill>
                  <a:srgbClr val="58595B"/>
                </a:solidFill>
                <a:latin typeface="Arial"/>
                <a:cs typeface="Arial"/>
              </a:rPr>
              <a:t>.</a:t>
            </a:r>
            <a:endParaRPr sz="800" dirty="0">
              <a:latin typeface="Arial"/>
              <a:cs typeface="Arial"/>
            </a:endParaRPr>
          </a:p>
        </p:txBody>
      </p:sp>
      <p:sp>
        <p:nvSpPr>
          <p:cNvPr id="15" name="object 15"/>
          <p:cNvSpPr/>
          <p:nvPr/>
        </p:nvSpPr>
        <p:spPr>
          <a:xfrm>
            <a:off x="388075" y="4970895"/>
            <a:ext cx="3284220" cy="218440"/>
          </a:xfrm>
          <a:custGeom>
            <a:avLst/>
            <a:gdLst/>
            <a:ahLst/>
            <a:cxnLst/>
            <a:rect l="l" t="t" r="r" b="b"/>
            <a:pathLst>
              <a:path w="3284220" h="218439">
                <a:moveTo>
                  <a:pt x="3210941" y="0"/>
                </a:moveTo>
                <a:lnTo>
                  <a:pt x="0" y="0"/>
                </a:lnTo>
                <a:lnTo>
                  <a:pt x="0" y="217868"/>
                </a:lnTo>
                <a:lnTo>
                  <a:pt x="3283927" y="217868"/>
                </a:lnTo>
                <a:lnTo>
                  <a:pt x="3283927" y="103987"/>
                </a:lnTo>
                <a:lnTo>
                  <a:pt x="3210941" y="0"/>
                </a:lnTo>
                <a:close/>
              </a:path>
            </a:pathLst>
          </a:custGeom>
          <a:solidFill>
            <a:srgbClr val="034EA2"/>
          </a:solidFill>
        </p:spPr>
        <p:txBody>
          <a:bodyPr wrap="square" lIns="0" tIns="0" rIns="0" bIns="0" rtlCol="0"/>
          <a:lstStyle/>
          <a:p>
            <a:endParaRPr/>
          </a:p>
        </p:txBody>
      </p:sp>
      <p:sp>
        <p:nvSpPr>
          <p:cNvPr id="16" name="object 16"/>
          <p:cNvSpPr txBox="1"/>
          <p:nvPr/>
        </p:nvSpPr>
        <p:spPr>
          <a:xfrm>
            <a:off x="428644" y="4997179"/>
            <a:ext cx="629285" cy="151323"/>
          </a:xfrm>
          <a:prstGeom prst="rect">
            <a:avLst/>
          </a:prstGeom>
        </p:spPr>
        <p:txBody>
          <a:bodyPr vert="horz" wrap="square" lIns="0" tIns="12700" rIns="0" bIns="0" rtlCol="0">
            <a:spAutoFit/>
          </a:bodyPr>
          <a:lstStyle/>
          <a:p>
            <a:pPr marL="12700">
              <a:lnSpc>
                <a:spcPct val="100000"/>
              </a:lnSpc>
              <a:spcBef>
                <a:spcPts val="100"/>
              </a:spcBef>
            </a:pPr>
            <a:r>
              <a:rPr lang="es-ES" sz="900" b="1" spc="-45" dirty="0" err="1">
                <a:solidFill>
                  <a:srgbClr val="FFFFFF"/>
                </a:solidFill>
                <a:latin typeface="Lucida Sans"/>
                <a:cs typeface="Lucida Sans"/>
              </a:rPr>
              <a:t>Options</a:t>
            </a:r>
            <a:endParaRPr sz="900" dirty="0">
              <a:latin typeface="Lucida Sans"/>
              <a:cs typeface="Lucida Sans"/>
            </a:endParaRPr>
          </a:p>
        </p:txBody>
      </p:sp>
      <p:sp>
        <p:nvSpPr>
          <p:cNvPr id="17" name="object 17"/>
          <p:cNvSpPr txBox="1"/>
          <p:nvPr/>
        </p:nvSpPr>
        <p:spPr>
          <a:xfrm>
            <a:off x="375380" y="5290563"/>
            <a:ext cx="3292475" cy="4809009"/>
          </a:xfrm>
          <a:prstGeom prst="rect">
            <a:avLst/>
          </a:prstGeom>
        </p:spPr>
        <p:txBody>
          <a:bodyPr vert="horz" wrap="square" lIns="0" tIns="22860" rIns="0" bIns="0" rtlCol="0">
            <a:spAutoFit/>
          </a:bodyPr>
          <a:lstStyle/>
          <a:p>
            <a:pPr marL="76200" marR="5080" indent="-64135" algn="just">
              <a:lnSpc>
                <a:spcPts val="900"/>
              </a:lnSpc>
              <a:spcBef>
                <a:spcPts val="180"/>
              </a:spcBef>
              <a:buChar char="•"/>
              <a:tabLst>
                <a:tab pos="76835" algn="l"/>
              </a:tabLst>
            </a:pPr>
            <a:r>
              <a:rPr lang="fr-FR" sz="800" spc="5" dirty="0">
                <a:solidFill>
                  <a:srgbClr val="58595B"/>
                </a:solidFill>
                <a:latin typeface="Arial"/>
                <a:cs typeface="Arial"/>
              </a:rPr>
              <a:t>Auvent supérieur (gamme OR) : durant le trajet à l’exutoire, le caisson peut être recouvert avec cet auvent en raphia résistant à l’usure. Il a un guidage automatique et un mécanisme de rembobinage pour le ramener à sa position initiale</a:t>
            </a:r>
            <a:r>
              <a:rPr sz="800" spc="5" dirty="0">
                <a:solidFill>
                  <a:srgbClr val="58595B"/>
                </a:solidFill>
                <a:latin typeface="Arial"/>
                <a:cs typeface="Arial"/>
              </a:rPr>
              <a:t>.</a:t>
            </a:r>
            <a:endParaRPr sz="800" dirty="0">
              <a:latin typeface="Arial"/>
              <a:cs typeface="Arial"/>
            </a:endParaRPr>
          </a:p>
          <a:p>
            <a:pPr marL="76200" marR="200025" indent="-64135">
              <a:lnSpc>
                <a:spcPts val="900"/>
              </a:lnSpc>
              <a:spcBef>
                <a:spcPts val="565"/>
              </a:spcBef>
              <a:buChar char="•"/>
              <a:tabLst>
                <a:tab pos="76835" algn="l"/>
              </a:tabLst>
            </a:pPr>
            <a:r>
              <a:rPr lang="fr-FR" sz="800" spc="5" dirty="0">
                <a:solidFill>
                  <a:srgbClr val="58595B"/>
                </a:solidFill>
                <a:latin typeface="Arial"/>
                <a:cs typeface="Arial"/>
              </a:rPr>
              <a:t>Bac en acier de 360 litres intégré dans le lève-conteneur pour le chargement manuel. Option disponible pour ORUS 7</a:t>
            </a:r>
            <a:r>
              <a:rPr sz="800" spc="-40" dirty="0">
                <a:solidFill>
                  <a:srgbClr val="58595B"/>
                </a:solidFill>
                <a:latin typeface="Arial"/>
                <a:cs typeface="Arial"/>
              </a:rPr>
              <a:t>.</a:t>
            </a:r>
            <a:endParaRPr sz="800" dirty="0">
              <a:latin typeface="Arial"/>
              <a:cs typeface="Arial"/>
            </a:endParaRPr>
          </a:p>
          <a:p>
            <a:pPr marL="76200" marR="85090" indent="-64135">
              <a:lnSpc>
                <a:spcPts val="900"/>
              </a:lnSpc>
              <a:spcBef>
                <a:spcPts val="570"/>
              </a:spcBef>
              <a:buChar char="•"/>
              <a:tabLst>
                <a:tab pos="76835" algn="l"/>
              </a:tabLst>
            </a:pPr>
            <a:r>
              <a:rPr lang="fr-FR" sz="800" spc="5" dirty="0">
                <a:solidFill>
                  <a:srgbClr val="58595B"/>
                </a:solidFill>
                <a:latin typeface="Arial"/>
                <a:cs typeface="Arial"/>
              </a:rPr>
              <a:t>Panier hydraulique intégré dans le lève-conteneur pour chargement manuel ou « porte à porte ». Hauteur de chargement : 120 cm. Option disponible pour ORUS 5</a:t>
            </a:r>
            <a:r>
              <a:rPr sz="800" dirty="0">
                <a:solidFill>
                  <a:srgbClr val="58595B"/>
                </a:solidFill>
                <a:latin typeface="Arial"/>
                <a:cs typeface="Arial"/>
              </a:rPr>
              <a:t>.</a:t>
            </a:r>
            <a:endParaRPr sz="800" dirty="0">
              <a:latin typeface="Arial"/>
              <a:cs typeface="Arial"/>
            </a:endParaRPr>
          </a:p>
          <a:p>
            <a:pPr marL="76200" marR="123825" indent="-64135">
              <a:lnSpc>
                <a:spcPts val="900"/>
              </a:lnSpc>
              <a:spcBef>
                <a:spcPts val="565"/>
              </a:spcBef>
              <a:buChar char="•"/>
              <a:tabLst>
                <a:tab pos="76835" algn="l"/>
              </a:tabLst>
            </a:pPr>
            <a:r>
              <a:rPr lang="fr-FR" sz="800" spc="5" dirty="0">
                <a:solidFill>
                  <a:srgbClr val="58595B"/>
                </a:solidFill>
                <a:latin typeface="Arial"/>
                <a:cs typeface="Arial"/>
              </a:rPr>
              <a:t>Ouvre couvercles pour l’ouverture de bacs DIN de 1100 litres avec couvercle courbé ou rond</a:t>
            </a:r>
            <a:r>
              <a:rPr sz="800" spc="5" dirty="0">
                <a:solidFill>
                  <a:srgbClr val="58595B"/>
                </a:solidFill>
                <a:latin typeface="Arial"/>
                <a:cs typeface="Arial"/>
              </a:rPr>
              <a:t>.</a:t>
            </a:r>
            <a:endParaRPr sz="800" dirty="0">
              <a:latin typeface="Arial"/>
              <a:cs typeface="Arial"/>
            </a:endParaRPr>
          </a:p>
          <a:p>
            <a:pPr marL="76200" indent="-64135">
              <a:lnSpc>
                <a:spcPct val="100000"/>
              </a:lnSpc>
              <a:spcBef>
                <a:spcPts val="484"/>
              </a:spcBef>
              <a:buChar char="•"/>
              <a:tabLst>
                <a:tab pos="76835" algn="l"/>
              </a:tabLst>
            </a:pPr>
            <a:r>
              <a:rPr lang="fr-FR" sz="800" dirty="0">
                <a:solidFill>
                  <a:srgbClr val="58595B"/>
                </a:solidFill>
                <a:latin typeface="Arial"/>
                <a:cs typeface="Arial"/>
              </a:rPr>
              <a:t>Système de reconnaissance de conteneur.</a:t>
            </a:r>
            <a:endParaRPr sz="800" dirty="0">
              <a:latin typeface="Arial"/>
              <a:cs typeface="Arial"/>
            </a:endParaRPr>
          </a:p>
          <a:p>
            <a:pPr marL="76200" indent="-64135">
              <a:lnSpc>
                <a:spcPct val="100000"/>
              </a:lnSpc>
              <a:spcBef>
                <a:spcPts val="509"/>
              </a:spcBef>
              <a:buChar char="•"/>
              <a:tabLst>
                <a:tab pos="76835" algn="l"/>
              </a:tabLst>
            </a:pPr>
            <a:r>
              <a:rPr lang="fr-FR" sz="800" spc="5" dirty="0">
                <a:solidFill>
                  <a:srgbClr val="58595B"/>
                </a:solidFill>
                <a:latin typeface="Arial"/>
                <a:cs typeface="Arial"/>
              </a:rPr>
              <a:t>Pré disposition identification</a:t>
            </a:r>
            <a:r>
              <a:rPr sz="800" spc="5" dirty="0">
                <a:solidFill>
                  <a:srgbClr val="58595B"/>
                </a:solidFill>
                <a:latin typeface="Arial"/>
                <a:cs typeface="Arial"/>
              </a:rPr>
              <a:t>.</a:t>
            </a:r>
            <a:endParaRPr sz="800" dirty="0">
              <a:latin typeface="Arial"/>
              <a:cs typeface="Arial"/>
            </a:endParaRPr>
          </a:p>
          <a:p>
            <a:pPr marL="76200" indent="-64135">
              <a:lnSpc>
                <a:spcPct val="100000"/>
              </a:lnSpc>
              <a:spcBef>
                <a:spcPts val="509"/>
              </a:spcBef>
              <a:buChar char="•"/>
              <a:tabLst>
                <a:tab pos="76835" algn="l"/>
              </a:tabLst>
            </a:pPr>
            <a:r>
              <a:rPr lang="fr-FR" sz="800" spc="5" dirty="0">
                <a:solidFill>
                  <a:srgbClr val="58595B"/>
                </a:solidFill>
                <a:latin typeface="Arial"/>
                <a:cs typeface="Arial"/>
              </a:rPr>
              <a:t>Préhension assistée sur lève-conteneur</a:t>
            </a:r>
            <a:r>
              <a:rPr sz="800" spc="-5" dirty="0">
                <a:solidFill>
                  <a:srgbClr val="58595B"/>
                </a:solidFill>
                <a:latin typeface="Arial"/>
                <a:cs typeface="Arial"/>
              </a:rPr>
              <a:t>.</a:t>
            </a:r>
            <a:endParaRPr sz="800" dirty="0">
              <a:latin typeface="Arial"/>
              <a:cs typeface="Arial"/>
            </a:endParaRPr>
          </a:p>
          <a:p>
            <a:pPr marL="76200" marR="11430" indent="-64135">
              <a:lnSpc>
                <a:spcPts val="900"/>
              </a:lnSpc>
              <a:spcBef>
                <a:spcPts val="585"/>
              </a:spcBef>
              <a:buChar char="•"/>
              <a:tabLst>
                <a:tab pos="76835" algn="l"/>
              </a:tabLst>
            </a:pPr>
            <a:r>
              <a:rPr lang="fr-FR" sz="800" spc="10" dirty="0">
                <a:solidFill>
                  <a:srgbClr val="58595B"/>
                </a:solidFill>
                <a:latin typeface="Arial"/>
                <a:cs typeface="Arial"/>
              </a:rPr>
              <a:t>Porte latérale à charnières des deux côtés. Intègre un capteur de sécurité qui déconnecte automatiquement le fonctionnement du système de compaction</a:t>
            </a:r>
            <a:r>
              <a:rPr sz="800" spc="5" dirty="0">
                <a:solidFill>
                  <a:srgbClr val="58595B"/>
                </a:solidFill>
                <a:latin typeface="Arial"/>
                <a:cs typeface="Arial"/>
              </a:rPr>
              <a:t>.</a:t>
            </a:r>
            <a:endParaRPr sz="800" dirty="0">
              <a:latin typeface="Arial"/>
              <a:cs typeface="Arial"/>
            </a:endParaRPr>
          </a:p>
          <a:p>
            <a:pPr marL="76200" marR="22860" indent="-64135">
              <a:lnSpc>
                <a:spcPts val="900"/>
              </a:lnSpc>
              <a:spcBef>
                <a:spcPts val="570"/>
              </a:spcBef>
              <a:buChar char="•"/>
              <a:tabLst>
                <a:tab pos="76835" algn="l"/>
              </a:tabLst>
            </a:pPr>
            <a:r>
              <a:rPr lang="fr-FR" sz="800" spc="5" dirty="0">
                <a:solidFill>
                  <a:srgbClr val="58595B"/>
                </a:solidFill>
                <a:latin typeface="Arial"/>
                <a:cs typeface="Arial"/>
              </a:rPr>
              <a:t>Ecran cabine </a:t>
            </a:r>
            <a:r>
              <a:rPr sz="800" spc="10" dirty="0">
                <a:solidFill>
                  <a:srgbClr val="58595B"/>
                </a:solidFill>
                <a:latin typeface="Arial"/>
                <a:cs typeface="Arial"/>
              </a:rPr>
              <a:t>7” </a:t>
            </a:r>
            <a:r>
              <a:rPr lang="fr-FR" sz="800" dirty="0">
                <a:solidFill>
                  <a:srgbClr val="58595B"/>
                </a:solidFill>
                <a:latin typeface="Arial"/>
                <a:cs typeface="Arial"/>
              </a:rPr>
              <a:t>couleur. Facultatif dans la gamme OR 2-3. De série sur les autres modèles</a:t>
            </a:r>
            <a:r>
              <a:rPr sz="800" spc="5" dirty="0">
                <a:solidFill>
                  <a:srgbClr val="58595B"/>
                </a:solidFill>
                <a:latin typeface="Arial"/>
                <a:cs typeface="Arial"/>
              </a:rPr>
              <a:t>.</a:t>
            </a:r>
            <a:endParaRPr sz="800" dirty="0">
              <a:latin typeface="Arial"/>
              <a:cs typeface="Arial"/>
            </a:endParaRPr>
          </a:p>
          <a:p>
            <a:pPr marL="76200" indent="-64135">
              <a:lnSpc>
                <a:spcPct val="100000"/>
              </a:lnSpc>
              <a:spcBef>
                <a:spcPts val="484"/>
              </a:spcBef>
              <a:buChar char="•"/>
              <a:tabLst>
                <a:tab pos="76835" algn="l"/>
              </a:tabLst>
            </a:pPr>
            <a:r>
              <a:rPr lang="fr-FR" sz="800" spc="5" dirty="0">
                <a:solidFill>
                  <a:srgbClr val="58595B"/>
                </a:solidFill>
                <a:latin typeface="Arial"/>
                <a:cs typeface="Arial"/>
              </a:rPr>
              <a:t>Indicateur acoustique en cabine</a:t>
            </a:r>
            <a:r>
              <a:rPr sz="800" spc="5" dirty="0">
                <a:solidFill>
                  <a:srgbClr val="58595B"/>
                </a:solidFill>
                <a:latin typeface="Arial"/>
                <a:cs typeface="Arial"/>
              </a:rPr>
              <a:t>.</a:t>
            </a:r>
            <a:endParaRPr sz="800" dirty="0">
              <a:latin typeface="Arial"/>
              <a:cs typeface="Arial"/>
            </a:endParaRPr>
          </a:p>
          <a:p>
            <a:pPr marL="76200" indent="-64135">
              <a:lnSpc>
                <a:spcPct val="100000"/>
              </a:lnSpc>
              <a:spcBef>
                <a:spcPts val="509"/>
              </a:spcBef>
              <a:buChar char="•"/>
              <a:tabLst>
                <a:tab pos="76835" algn="l"/>
              </a:tabLst>
            </a:pPr>
            <a:r>
              <a:rPr lang="fr-FR" sz="800" spc="15" dirty="0">
                <a:solidFill>
                  <a:srgbClr val="58595B"/>
                </a:solidFill>
                <a:latin typeface="Arial"/>
                <a:cs typeface="Arial"/>
              </a:rPr>
              <a:t>2</a:t>
            </a:r>
            <a:r>
              <a:rPr lang="fr-FR" sz="800" spc="15" baseline="30000" dirty="0">
                <a:solidFill>
                  <a:srgbClr val="58595B"/>
                </a:solidFill>
                <a:latin typeface="Arial"/>
                <a:cs typeface="Arial"/>
              </a:rPr>
              <a:t>ème</a:t>
            </a:r>
            <a:r>
              <a:rPr lang="fr-FR" sz="800" spc="15" dirty="0">
                <a:solidFill>
                  <a:srgbClr val="58595B"/>
                </a:solidFill>
                <a:latin typeface="Arial"/>
                <a:cs typeface="Arial"/>
              </a:rPr>
              <a:t> boitier sur le côté gauche</a:t>
            </a:r>
            <a:r>
              <a:rPr sz="800" spc="5" dirty="0">
                <a:solidFill>
                  <a:srgbClr val="58595B"/>
                </a:solidFill>
                <a:latin typeface="Arial"/>
                <a:cs typeface="Arial"/>
              </a:rPr>
              <a:t>.</a:t>
            </a:r>
            <a:endParaRPr sz="800" dirty="0">
              <a:latin typeface="Arial"/>
              <a:cs typeface="Arial"/>
            </a:endParaRPr>
          </a:p>
          <a:p>
            <a:pPr marL="76200" indent="-64135">
              <a:lnSpc>
                <a:spcPct val="100000"/>
              </a:lnSpc>
              <a:spcBef>
                <a:spcPts val="505"/>
              </a:spcBef>
              <a:buChar char="•"/>
              <a:tabLst>
                <a:tab pos="76835" algn="l"/>
              </a:tabLst>
            </a:pPr>
            <a:r>
              <a:rPr lang="fr-FR" sz="800" spc="10" dirty="0">
                <a:solidFill>
                  <a:srgbClr val="58595B"/>
                </a:solidFill>
                <a:latin typeface="Arial"/>
                <a:cs typeface="Arial"/>
              </a:rPr>
              <a:t>Porte pelle et porte balai</a:t>
            </a:r>
            <a:r>
              <a:rPr sz="800" spc="5" dirty="0">
                <a:solidFill>
                  <a:srgbClr val="58595B"/>
                </a:solidFill>
                <a:latin typeface="Arial"/>
                <a:cs typeface="Arial"/>
              </a:rPr>
              <a:t>.</a:t>
            </a:r>
            <a:endParaRPr sz="800" dirty="0">
              <a:latin typeface="Arial"/>
              <a:cs typeface="Arial"/>
            </a:endParaRPr>
          </a:p>
          <a:p>
            <a:pPr marL="76200" indent="-64135">
              <a:lnSpc>
                <a:spcPct val="100000"/>
              </a:lnSpc>
              <a:spcBef>
                <a:spcPts val="505"/>
              </a:spcBef>
              <a:buChar char="•"/>
              <a:tabLst>
                <a:tab pos="76835" algn="l"/>
              </a:tabLst>
            </a:pPr>
            <a:r>
              <a:rPr lang="fr-FR" sz="800" spc="5" dirty="0">
                <a:solidFill>
                  <a:srgbClr val="58595B"/>
                </a:solidFill>
                <a:latin typeface="Arial"/>
                <a:cs typeface="Arial"/>
              </a:rPr>
              <a:t>Rouleaux sur béquilles stabilisatrices</a:t>
            </a:r>
            <a:r>
              <a:rPr sz="800" spc="5" dirty="0">
                <a:solidFill>
                  <a:srgbClr val="58595B"/>
                </a:solidFill>
                <a:latin typeface="Arial"/>
                <a:cs typeface="Arial"/>
              </a:rPr>
              <a:t>.</a:t>
            </a:r>
            <a:endParaRPr sz="800" dirty="0">
              <a:latin typeface="Arial"/>
              <a:cs typeface="Arial"/>
            </a:endParaRPr>
          </a:p>
          <a:p>
            <a:pPr marL="76200" indent="-64135">
              <a:lnSpc>
                <a:spcPct val="100000"/>
              </a:lnSpc>
              <a:spcBef>
                <a:spcPts val="509"/>
              </a:spcBef>
              <a:buChar char="•"/>
              <a:tabLst>
                <a:tab pos="76835" algn="l"/>
              </a:tabLst>
            </a:pPr>
            <a:r>
              <a:rPr lang="fr-FR" sz="800" spc="5" dirty="0">
                <a:solidFill>
                  <a:srgbClr val="58595B"/>
                </a:solidFill>
                <a:latin typeface="Arial"/>
                <a:cs typeface="Arial"/>
              </a:rPr>
              <a:t>Marchepieds : des deux côtés ou d’un côté (gauche/droite)</a:t>
            </a:r>
            <a:r>
              <a:rPr sz="800" dirty="0">
                <a:solidFill>
                  <a:srgbClr val="58595B"/>
                </a:solidFill>
                <a:latin typeface="Arial"/>
                <a:cs typeface="Arial"/>
              </a:rPr>
              <a:t>.</a:t>
            </a:r>
            <a:endParaRPr sz="800" dirty="0">
              <a:latin typeface="Arial"/>
              <a:cs typeface="Arial"/>
            </a:endParaRPr>
          </a:p>
          <a:p>
            <a:pPr marL="76200" marR="103505" indent="-64135">
              <a:lnSpc>
                <a:spcPts val="900"/>
              </a:lnSpc>
              <a:spcBef>
                <a:spcPts val="585"/>
              </a:spcBef>
              <a:buChar char="•"/>
              <a:tabLst>
                <a:tab pos="76835" algn="l"/>
              </a:tabLst>
            </a:pPr>
            <a:r>
              <a:rPr lang="fr-FR" sz="800" spc="5" dirty="0">
                <a:solidFill>
                  <a:srgbClr val="58595B"/>
                </a:solidFill>
                <a:latin typeface="Arial"/>
                <a:cs typeface="Arial"/>
              </a:rPr>
              <a:t>Renfort pneumatique supplémentaire dans les ressorts à lames arrières sur châssis de 3,5T</a:t>
            </a:r>
            <a:r>
              <a:rPr sz="800" spc="5" dirty="0">
                <a:solidFill>
                  <a:srgbClr val="58595B"/>
                </a:solidFill>
                <a:latin typeface="Arial"/>
                <a:cs typeface="Arial"/>
              </a:rPr>
              <a:t>.</a:t>
            </a:r>
            <a:endParaRPr sz="800" dirty="0">
              <a:latin typeface="Arial"/>
              <a:cs typeface="Arial"/>
            </a:endParaRPr>
          </a:p>
          <a:p>
            <a:pPr marL="76200" indent="-64135">
              <a:lnSpc>
                <a:spcPct val="100000"/>
              </a:lnSpc>
              <a:spcBef>
                <a:spcPts val="490"/>
              </a:spcBef>
              <a:buChar char="•"/>
              <a:tabLst>
                <a:tab pos="76835" algn="l"/>
              </a:tabLst>
            </a:pPr>
            <a:r>
              <a:rPr lang="fr-FR" sz="800" spc="5" dirty="0">
                <a:solidFill>
                  <a:srgbClr val="58595B"/>
                </a:solidFill>
                <a:latin typeface="Arial"/>
                <a:cs typeface="Arial"/>
              </a:rPr>
              <a:t>Protection latérale du lève-conteneurs</a:t>
            </a:r>
            <a:r>
              <a:rPr sz="800" spc="-5" dirty="0">
                <a:solidFill>
                  <a:srgbClr val="58595B"/>
                </a:solidFill>
                <a:latin typeface="Arial"/>
                <a:cs typeface="Arial"/>
              </a:rPr>
              <a:t>.</a:t>
            </a:r>
            <a:endParaRPr sz="800" dirty="0">
              <a:latin typeface="Arial"/>
              <a:cs typeface="Arial"/>
            </a:endParaRPr>
          </a:p>
          <a:p>
            <a:pPr marL="76200" indent="-64135">
              <a:lnSpc>
                <a:spcPct val="100000"/>
              </a:lnSpc>
              <a:spcBef>
                <a:spcPts val="505"/>
              </a:spcBef>
              <a:buChar char="•"/>
              <a:tabLst>
                <a:tab pos="76835" algn="l"/>
              </a:tabLst>
            </a:pPr>
            <a:r>
              <a:rPr lang="fr-FR" sz="800" dirty="0">
                <a:solidFill>
                  <a:srgbClr val="58595B"/>
                </a:solidFill>
                <a:latin typeface="Arial"/>
                <a:cs typeface="Arial"/>
              </a:rPr>
              <a:t>Graissage automatique</a:t>
            </a:r>
            <a:r>
              <a:rPr sz="800" dirty="0">
                <a:solidFill>
                  <a:srgbClr val="58595B"/>
                </a:solidFill>
                <a:latin typeface="Arial"/>
                <a:cs typeface="Arial"/>
              </a:rPr>
              <a:t>.</a:t>
            </a:r>
            <a:endParaRPr sz="800" dirty="0">
              <a:latin typeface="Arial"/>
              <a:cs typeface="Arial"/>
            </a:endParaRPr>
          </a:p>
          <a:p>
            <a:pPr marL="76200" indent="-64135">
              <a:lnSpc>
                <a:spcPct val="100000"/>
              </a:lnSpc>
              <a:spcBef>
                <a:spcPts val="509"/>
              </a:spcBef>
              <a:buChar char="•"/>
              <a:tabLst>
                <a:tab pos="76835" algn="l"/>
              </a:tabLst>
            </a:pPr>
            <a:r>
              <a:rPr lang="fr-FR" sz="800" dirty="0">
                <a:solidFill>
                  <a:srgbClr val="58595B"/>
                </a:solidFill>
                <a:latin typeface="Arial"/>
                <a:cs typeface="Arial"/>
              </a:rPr>
              <a:t>Peinture spéciale</a:t>
            </a:r>
            <a:r>
              <a:rPr sz="800" spc="5" dirty="0">
                <a:solidFill>
                  <a:srgbClr val="58595B"/>
                </a:solidFill>
                <a:latin typeface="Arial"/>
                <a:cs typeface="Arial"/>
              </a:rPr>
              <a:t>.</a:t>
            </a:r>
            <a:endParaRPr lang="fr-FR" sz="800" spc="5" dirty="0">
              <a:solidFill>
                <a:srgbClr val="58595B"/>
              </a:solidFill>
              <a:latin typeface="Arial"/>
              <a:cs typeface="Arial"/>
            </a:endParaRPr>
          </a:p>
          <a:p>
            <a:pPr marL="76200" indent="-64135">
              <a:lnSpc>
                <a:spcPct val="100000"/>
              </a:lnSpc>
              <a:spcBef>
                <a:spcPts val="509"/>
              </a:spcBef>
              <a:buChar char="•"/>
              <a:tabLst>
                <a:tab pos="76835" algn="l"/>
              </a:tabLst>
            </a:pPr>
            <a:r>
              <a:rPr lang="fr-FR" sz="800" spc="5" dirty="0">
                <a:solidFill>
                  <a:srgbClr val="58595B"/>
                </a:solidFill>
                <a:latin typeface="Arial"/>
                <a:cs typeface="Arial"/>
              </a:rPr>
              <a:t>Pupitre CAN BUS tactile</a:t>
            </a:r>
            <a:endParaRPr sz="8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4002" y="945007"/>
            <a:ext cx="1877060" cy="1449070"/>
          </a:xfrm>
          <a:custGeom>
            <a:avLst/>
            <a:gdLst/>
            <a:ahLst/>
            <a:cxnLst/>
            <a:rect l="l" t="t" r="r" b="b"/>
            <a:pathLst>
              <a:path w="1877060" h="1449070">
                <a:moveTo>
                  <a:pt x="0" y="1448993"/>
                </a:moveTo>
                <a:lnTo>
                  <a:pt x="1876501" y="1448993"/>
                </a:lnTo>
                <a:lnTo>
                  <a:pt x="1876501" y="0"/>
                </a:lnTo>
                <a:lnTo>
                  <a:pt x="0" y="0"/>
                </a:lnTo>
                <a:lnTo>
                  <a:pt x="0" y="1448993"/>
                </a:lnTo>
                <a:close/>
              </a:path>
            </a:pathLst>
          </a:custGeom>
          <a:solidFill>
            <a:srgbClr val="ECECED"/>
          </a:solidFill>
        </p:spPr>
        <p:txBody>
          <a:bodyPr wrap="square" lIns="0" tIns="0" rIns="0" bIns="0" rtlCol="0"/>
          <a:lstStyle/>
          <a:p>
            <a:endParaRPr/>
          </a:p>
        </p:txBody>
      </p:sp>
      <p:sp>
        <p:nvSpPr>
          <p:cNvPr id="3" name="object 3"/>
          <p:cNvSpPr/>
          <p:nvPr/>
        </p:nvSpPr>
        <p:spPr>
          <a:xfrm>
            <a:off x="5295417" y="945007"/>
            <a:ext cx="1877060" cy="1449070"/>
          </a:xfrm>
          <a:custGeom>
            <a:avLst/>
            <a:gdLst/>
            <a:ahLst/>
            <a:cxnLst/>
            <a:rect l="l" t="t" r="r" b="b"/>
            <a:pathLst>
              <a:path w="1877059" h="1449070">
                <a:moveTo>
                  <a:pt x="0" y="1448993"/>
                </a:moveTo>
                <a:lnTo>
                  <a:pt x="1876501" y="1448993"/>
                </a:lnTo>
                <a:lnTo>
                  <a:pt x="1876501" y="0"/>
                </a:lnTo>
                <a:lnTo>
                  <a:pt x="0" y="0"/>
                </a:lnTo>
                <a:lnTo>
                  <a:pt x="0" y="1448993"/>
                </a:lnTo>
                <a:close/>
              </a:path>
            </a:pathLst>
          </a:custGeom>
          <a:solidFill>
            <a:srgbClr val="ECECED"/>
          </a:solidFill>
        </p:spPr>
        <p:txBody>
          <a:bodyPr wrap="square" lIns="0" tIns="0" rIns="0" bIns="0" rtlCol="0"/>
          <a:lstStyle/>
          <a:p>
            <a:endParaRPr/>
          </a:p>
        </p:txBody>
      </p:sp>
      <p:sp>
        <p:nvSpPr>
          <p:cNvPr id="4" name="object 4"/>
          <p:cNvSpPr/>
          <p:nvPr/>
        </p:nvSpPr>
        <p:spPr>
          <a:xfrm>
            <a:off x="3394709" y="945007"/>
            <a:ext cx="1877060" cy="1449070"/>
          </a:xfrm>
          <a:custGeom>
            <a:avLst/>
            <a:gdLst/>
            <a:ahLst/>
            <a:cxnLst/>
            <a:rect l="l" t="t" r="r" b="b"/>
            <a:pathLst>
              <a:path w="1877060" h="1449070">
                <a:moveTo>
                  <a:pt x="0" y="1448993"/>
                </a:moveTo>
                <a:lnTo>
                  <a:pt x="1876501" y="1448993"/>
                </a:lnTo>
                <a:lnTo>
                  <a:pt x="1876501" y="0"/>
                </a:lnTo>
                <a:lnTo>
                  <a:pt x="0" y="0"/>
                </a:lnTo>
                <a:lnTo>
                  <a:pt x="0" y="1448993"/>
                </a:lnTo>
                <a:close/>
              </a:path>
            </a:pathLst>
          </a:custGeom>
          <a:solidFill>
            <a:srgbClr val="ECECED"/>
          </a:solidFill>
        </p:spPr>
        <p:txBody>
          <a:bodyPr wrap="square" lIns="0" tIns="0" rIns="0" bIns="0" rtlCol="0"/>
          <a:lstStyle/>
          <a:p>
            <a:endParaRPr/>
          </a:p>
        </p:txBody>
      </p:sp>
      <p:sp>
        <p:nvSpPr>
          <p:cNvPr id="5" name="object 5"/>
          <p:cNvSpPr/>
          <p:nvPr/>
        </p:nvSpPr>
        <p:spPr>
          <a:xfrm>
            <a:off x="397798" y="9934644"/>
            <a:ext cx="6783705" cy="0"/>
          </a:xfrm>
          <a:custGeom>
            <a:avLst/>
            <a:gdLst/>
            <a:ahLst/>
            <a:cxnLst/>
            <a:rect l="l" t="t" r="r" b="b"/>
            <a:pathLst>
              <a:path w="6783705">
                <a:moveTo>
                  <a:pt x="0" y="0"/>
                </a:moveTo>
                <a:lnTo>
                  <a:pt x="6783120" y="0"/>
                </a:lnTo>
              </a:path>
            </a:pathLst>
          </a:custGeom>
          <a:ln w="6350">
            <a:solidFill>
              <a:srgbClr val="034EA2"/>
            </a:solidFill>
          </a:ln>
        </p:spPr>
        <p:txBody>
          <a:bodyPr wrap="square" lIns="0" tIns="0" rIns="0" bIns="0" rtlCol="0"/>
          <a:lstStyle/>
          <a:p>
            <a:endParaRPr/>
          </a:p>
        </p:txBody>
      </p:sp>
      <p:sp>
        <p:nvSpPr>
          <p:cNvPr id="6" name="object 6"/>
          <p:cNvSpPr txBox="1"/>
          <p:nvPr/>
        </p:nvSpPr>
        <p:spPr>
          <a:xfrm>
            <a:off x="3445375" y="10115528"/>
            <a:ext cx="3739515" cy="222497"/>
          </a:xfrm>
          <a:prstGeom prst="rect">
            <a:avLst/>
          </a:prstGeom>
        </p:spPr>
        <p:txBody>
          <a:bodyPr vert="horz" wrap="square" lIns="0" tIns="12700" rIns="0" bIns="0" rtlCol="0">
            <a:spAutoFit/>
          </a:bodyPr>
          <a:lstStyle/>
          <a:p>
            <a:pPr marL="839469" marR="5080" indent="-827405" algn="r">
              <a:lnSpc>
                <a:spcPct val="111100"/>
              </a:lnSpc>
              <a:spcBef>
                <a:spcPts val="100"/>
              </a:spcBef>
            </a:pPr>
            <a:r>
              <a:rPr lang="fr-FR" sz="600" spc="10" dirty="0">
                <a:solidFill>
                  <a:srgbClr val="58595B"/>
                </a:solidFill>
                <a:latin typeface="Arial"/>
                <a:cs typeface="Arial"/>
              </a:rPr>
              <a:t>Sous réserve de modifications techniques. Les spécifications peuvent être modifiées sans préavis.  </a:t>
            </a:r>
          </a:p>
          <a:p>
            <a:pPr marL="839469" marR="5080" indent="-827405" algn="r">
              <a:lnSpc>
                <a:spcPct val="111100"/>
              </a:lnSpc>
              <a:spcBef>
                <a:spcPts val="100"/>
              </a:spcBef>
            </a:pPr>
            <a:r>
              <a:rPr lang="fr-FR" sz="600" spc="10" dirty="0">
                <a:solidFill>
                  <a:srgbClr val="58595B"/>
                </a:solidFill>
                <a:latin typeface="Arial"/>
                <a:cs typeface="Arial"/>
              </a:rPr>
              <a:t>Les illustrations ne montrent pas nécessairement les appareils dans leur version standard</a:t>
            </a:r>
            <a:r>
              <a:rPr sz="600" spc="5" dirty="0">
                <a:solidFill>
                  <a:srgbClr val="58595B"/>
                </a:solidFill>
                <a:latin typeface="Arial"/>
                <a:cs typeface="Arial"/>
              </a:rPr>
              <a:t>.</a:t>
            </a:r>
            <a:endParaRPr sz="600" dirty="0">
              <a:latin typeface="Arial"/>
              <a:cs typeface="Arial"/>
            </a:endParaRPr>
          </a:p>
        </p:txBody>
      </p:sp>
      <p:sp>
        <p:nvSpPr>
          <p:cNvPr id="11" name="object 11"/>
          <p:cNvSpPr txBox="1"/>
          <p:nvPr/>
        </p:nvSpPr>
        <p:spPr>
          <a:xfrm>
            <a:off x="4352768" y="9202436"/>
            <a:ext cx="2792730" cy="892552"/>
          </a:xfrm>
          <a:prstGeom prst="rect">
            <a:avLst/>
          </a:prstGeom>
        </p:spPr>
        <p:txBody>
          <a:bodyPr vert="horz" wrap="square" lIns="0" tIns="12700" rIns="0" bIns="0" rtlCol="0">
            <a:spAutoFit/>
          </a:bodyPr>
          <a:lstStyle/>
          <a:p>
            <a:pPr marR="5080" algn="r">
              <a:lnSpc>
                <a:spcPct val="100000"/>
              </a:lnSpc>
              <a:spcBef>
                <a:spcPts val="100"/>
              </a:spcBef>
            </a:pPr>
            <a:r>
              <a:rPr lang="fr-FR" sz="800" b="1" dirty="0">
                <a:solidFill>
                  <a:srgbClr val="58595B"/>
                </a:solidFill>
                <a:latin typeface="Arial"/>
                <a:cs typeface="Arial"/>
              </a:rPr>
              <a:t>TERBERG MATEC BELGIUM</a:t>
            </a:r>
          </a:p>
          <a:p>
            <a:pPr marR="5080" algn="r">
              <a:lnSpc>
                <a:spcPct val="100000"/>
              </a:lnSpc>
              <a:spcBef>
                <a:spcPts val="100"/>
              </a:spcBef>
            </a:pPr>
            <a:r>
              <a:rPr lang="fr-FR" sz="800" b="1" dirty="0">
                <a:solidFill>
                  <a:srgbClr val="58595B"/>
                </a:solidFill>
                <a:latin typeface="Arial"/>
                <a:cs typeface="Arial"/>
              </a:rPr>
              <a:t>Oosterring 23</a:t>
            </a:r>
          </a:p>
          <a:p>
            <a:pPr marR="5080" algn="r">
              <a:lnSpc>
                <a:spcPct val="100000"/>
              </a:lnSpc>
              <a:spcBef>
                <a:spcPts val="100"/>
              </a:spcBef>
            </a:pPr>
            <a:r>
              <a:rPr lang="fr-FR" sz="800" b="1" dirty="0">
                <a:solidFill>
                  <a:srgbClr val="58595B"/>
                </a:solidFill>
                <a:latin typeface="Arial"/>
                <a:cs typeface="Arial"/>
              </a:rPr>
              <a:t>B-3600 Genk</a:t>
            </a:r>
          </a:p>
          <a:p>
            <a:pPr marR="5080" algn="r">
              <a:lnSpc>
                <a:spcPct val="100000"/>
              </a:lnSpc>
              <a:spcBef>
                <a:spcPts val="100"/>
              </a:spcBef>
            </a:pPr>
            <a:r>
              <a:rPr lang="fr-FR" sz="800" b="1" dirty="0">
                <a:solidFill>
                  <a:srgbClr val="58595B"/>
                </a:solidFill>
                <a:latin typeface="Arial"/>
                <a:cs typeface="Arial"/>
              </a:rPr>
              <a:t>Tel : + 32 (0)89 62 38 30</a:t>
            </a:r>
          </a:p>
          <a:p>
            <a:pPr marR="5080" algn="r">
              <a:lnSpc>
                <a:spcPct val="100000"/>
              </a:lnSpc>
              <a:spcBef>
                <a:spcPts val="100"/>
              </a:spcBef>
            </a:pPr>
            <a:r>
              <a:rPr lang="fr-FR" sz="800" b="1" dirty="0">
                <a:solidFill>
                  <a:srgbClr val="58595B"/>
                </a:solidFill>
                <a:latin typeface="Arial"/>
                <a:cs typeface="Arial"/>
              </a:rPr>
              <a:t>info@terbergmatec.be</a:t>
            </a:r>
            <a:endParaRPr sz="800" dirty="0">
              <a:latin typeface="Arial"/>
              <a:cs typeface="Arial"/>
            </a:endParaRPr>
          </a:p>
          <a:p>
            <a:pPr marL="12700" algn="r">
              <a:lnSpc>
                <a:spcPct val="100000"/>
              </a:lnSpc>
              <a:spcBef>
                <a:spcPts val="705"/>
              </a:spcBef>
              <a:tabLst>
                <a:tab pos="987425" algn="l"/>
                <a:tab pos="2030730" algn="l"/>
              </a:tabLst>
            </a:pPr>
            <a:r>
              <a:rPr lang="fr-FR" sz="700" b="1" spc="5" dirty="0">
                <a:solidFill>
                  <a:srgbClr val="58595B"/>
                </a:solidFill>
                <a:latin typeface="Arial"/>
                <a:cs typeface="Arial"/>
              </a:rPr>
              <a:t>	</a:t>
            </a:r>
            <a:r>
              <a:rPr lang="fr-FR" sz="800" b="1" spc="-5" dirty="0">
                <a:solidFill>
                  <a:srgbClr val="034EA2"/>
                </a:solidFill>
                <a:latin typeface="Arial"/>
                <a:cs typeface="Arial"/>
              </a:rPr>
              <a:t>www.terbergmatec.be</a:t>
            </a:r>
            <a:endParaRPr lang="fr-FR" sz="800" dirty="0">
              <a:latin typeface="Arial"/>
              <a:cs typeface="Arial"/>
            </a:endParaRPr>
          </a:p>
        </p:txBody>
      </p:sp>
      <p:sp>
        <p:nvSpPr>
          <p:cNvPr id="12" name="object 12"/>
          <p:cNvSpPr/>
          <p:nvPr/>
        </p:nvSpPr>
        <p:spPr>
          <a:xfrm>
            <a:off x="388073" y="2556700"/>
            <a:ext cx="1113155" cy="360045"/>
          </a:xfrm>
          <a:custGeom>
            <a:avLst/>
            <a:gdLst/>
            <a:ahLst/>
            <a:cxnLst/>
            <a:rect l="l" t="t" r="r" b="b"/>
            <a:pathLst>
              <a:path w="1113155" h="360044">
                <a:moveTo>
                  <a:pt x="1113116" y="0"/>
                </a:moveTo>
                <a:lnTo>
                  <a:pt x="0" y="0"/>
                </a:lnTo>
                <a:lnTo>
                  <a:pt x="0" y="359994"/>
                </a:lnTo>
                <a:lnTo>
                  <a:pt x="1113116" y="359994"/>
                </a:lnTo>
                <a:lnTo>
                  <a:pt x="1113116" y="0"/>
                </a:lnTo>
                <a:close/>
              </a:path>
            </a:pathLst>
          </a:custGeom>
          <a:solidFill>
            <a:srgbClr val="034EA2"/>
          </a:solidFill>
        </p:spPr>
        <p:txBody>
          <a:bodyPr wrap="square" lIns="0" tIns="0" rIns="0" bIns="0" rtlCol="0"/>
          <a:lstStyle/>
          <a:p>
            <a:endParaRPr/>
          </a:p>
        </p:txBody>
      </p:sp>
      <p:sp>
        <p:nvSpPr>
          <p:cNvPr id="13" name="object 13"/>
          <p:cNvSpPr/>
          <p:nvPr/>
        </p:nvSpPr>
        <p:spPr>
          <a:xfrm>
            <a:off x="1501203" y="2556700"/>
            <a:ext cx="630555" cy="360045"/>
          </a:xfrm>
          <a:custGeom>
            <a:avLst/>
            <a:gdLst/>
            <a:ahLst/>
            <a:cxnLst/>
            <a:rect l="l" t="t" r="r" b="b"/>
            <a:pathLst>
              <a:path w="630555"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4" name="object 14"/>
          <p:cNvSpPr/>
          <p:nvPr/>
        </p:nvSpPr>
        <p:spPr>
          <a:xfrm>
            <a:off x="2131199" y="2556700"/>
            <a:ext cx="630555" cy="360045"/>
          </a:xfrm>
          <a:custGeom>
            <a:avLst/>
            <a:gdLst/>
            <a:ahLst/>
            <a:cxnLst/>
            <a:rect l="l" t="t" r="r" b="b"/>
            <a:pathLst>
              <a:path w="630555"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5" name="object 15"/>
          <p:cNvSpPr/>
          <p:nvPr/>
        </p:nvSpPr>
        <p:spPr>
          <a:xfrm>
            <a:off x="2761195"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6" name="object 16"/>
          <p:cNvSpPr/>
          <p:nvPr/>
        </p:nvSpPr>
        <p:spPr>
          <a:xfrm>
            <a:off x="3391204"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7" name="object 17"/>
          <p:cNvSpPr/>
          <p:nvPr/>
        </p:nvSpPr>
        <p:spPr>
          <a:xfrm>
            <a:off x="4021201"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8" name="object 18"/>
          <p:cNvSpPr/>
          <p:nvPr/>
        </p:nvSpPr>
        <p:spPr>
          <a:xfrm>
            <a:off x="4651197"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19" name="object 19"/>
          <p:cNvSpPr/>
          <p:nvPr/>
        </p:nvSpPr>
        <p:spPr>
          <a:xfrm>
            <a:off x="5281193"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20" name="object 20"/>
          <p:cNvSpPr/>
          <p:nvPr/>
        </p:nvSpPr>
        <p:spPr>
          <a:xfrm>
            <a:off x="5911202"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21" name="object 21"/>
          <p:cNvSpPr/>
          <p:nvPr/>
        </p:nvSpPr>
        <p:spPr>
          <a:xfrm>
            <a:off x="6541198" y="2556700"/>
            <a:ext cx="630555" cy="360045"/>
          </a:xfrm>
          <a:custGeom>
            <a:avLst/>
            <a:gdLst/>
            <a:ahLst/>
            <a:cxnLst/>
            <a:rect l="l" t="t" r="r" b="b"/>
            <a:pathLst>
              <a:path w="630554" h="360044">
                <a:moveTo>
                  <a:pt x="629996" y="0"/>
                </a:moveTo>
                <a:lnTo>
                  <a:pt x="0" y="0"/>
                </a:lnTo>
                <a:lnTo>
                  <a:pt x="0" y="359994"/>
                </a:lnTo>
                <a:lnTo>
                  <a:pt x="629996" y="359994"/>
                </a:lnTo>
                <a:lnTo>
                  <a:pt x="629996" y="0"/>
                </a:lnTo>
                <a:close/>
              </a:path>
            </a:pathLst>
          </a:custGeom>
          <a:solidFill>
            <a:srgbClr val="034EA2"/>
          </a:solidFill>
        </p:spPr>
        <p:txBody>
          <a:bodyPr wrap="square" lIns="0" tIns="0" rIns="0" bIns="0" rtlCol="0"/>
          <a:lstStyle/>
          <a:p>
            <a:endParaRPr/>
          </a:p>
        </p:txBody>
      </p:sp>
      <p:sp>
        <p:nvSpPr>
          <p:cNvPr id="22" name="object 22"/>
          <p:cNvSpPr/>
          <p:nvPr/>
        </p:nvSpPr>
        <p:spPr>
          <a:xfrm>
            <a:off x="1501199" y="327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23" name="object 23"/>
          <p:cNvSpPr/>
          <p:nvPr/>
        </p:nvSpPr>
        <p:spPr>
          <a:xfrm>
            <a:off x="2131199" y="327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24" name="object 24"/>
          <p:cNvSpPr/>
          <p:nvPr/>
        </p:nvSpPr>
        <p:spPr>
          <a:xfrm>
            <a:off x="276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25" name="object 25"/>
          <p:cNvSpPr/>
          <p:nvPr/>
        </p:nvSpPr>
        <p:spPr>
          <a:xfrm>
            <a:off x="339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26" name="object 26"/>
          <p:cNvSpPr/>
          <p:nvPr/>
        </p:nvSpPr>
        <p:spPr>
          <a:xfrm>
            <a:off x="402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27" name="object 27"/>
          <p:cNvSpPr/>
          <p:nvPr/>
        </p:nvSpPr>
        <p:spPr>
          <a:xfrm>
            <a:off x="465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28" name="object 28"/>
          <p:cNvSpPr/>
          <p:nvPr/>
        </p:nvSpPr>
        <p:spPr>
          <a:xfrm>
            <a:off x="528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29" name="object 29"/>
          <p:cNvSpPr/>
          <p:nvPr/>
        </p:nvSpPr>
        <p:spPr>
          <a:xfrm>
            <a:off x="591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0" name="object 30"/>
          <p:cNvSpPr/>
          <p:nvPr/>
        </p:nvSpPr>
        <p:spPr>
          <a:xfrm>
            <a:off x="6541199" y="32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1" name="object 31"/>
          <p:cNvSpPr/>
          <p:nvPr/>
        </p:nvSpPr>
        <p:spPr>
          <a:xfrm>
            <a:off x="1501199" y="363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32" name="object 32"/>
          <p:cNvSpPr/>
          <p:nvPr/>
        </p:nvSpPr>
        <p:spPr>
          <a:xfrm>
            <a:off x="2131199" y="363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33" name="object 33"/>
          <p:cNvSpPr/>
          <p:nvPr/>
        </p:nvSpPr>
        <p:spPr>
          <a:xfrm>
            <a:off x="276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4" name="object 34"/>
          <p:cNvSpPr/>
          <p:nvPr/>
        </p:nvSpPr>
        <p:spPr>
          <a:xfrm>
            <a:off x="339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5" name="object 35"/>
          <p:cNvSpPr/>
          <p:nvPr/>
        </p:nvSpPr>
        <p:spPr>
          <a:xfrm>
            <a:off x="402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6" name="object 36"/>
          <p:cNvSpPr/>
          <p:nvPr/>
        </p:nvSpPr>
        <p:spPr>
          <a:xfrm>
            <a:off x="465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7" name="object 37"/>
          <p:cNvSpPr/>
          <p:nvPr/>
        </p:nvSpPr>
        <p:spPr>
          <a:xfrm>
            <a:off x="528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8" name="object 38"/>
          <p:cNvSpPr/>
          <p:nvPr/>
        </p:nvSpPr>
        <p:spPr>
          <a:xfrm>
            <a:off x="591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39" name="object 39"/>
          <p:cNvSpPr/>
          <p:nvPr/>
        </p:nvSpPr>
        <p:spPr>
          <a:xfrm>
            <a:off x="6541199" y="36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0" name="object 40"/>
          <p:cNvSpPr/>
          <p:nvPr/>
        </p:nvSpPr>
        <p:spPr>
          <a:xfrm>
            <a:off x="1501199" y="399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41" name="object 41"/>
          <p:cNvSpPr/>
          <p:nvPr/>
        </p:nvSpPr>
        <p:spPr>
          <a:xfrm>
            <a:off x="2131199" y="399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42" name="object 42"/>
          <p:cNvSpPr/>
          <p:nvPr/>
        </p:nvSpPr>
        <p:spPr>
          <a:xfrm>
            <a:off x="276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3" name="object 43"/>
          <p:cNvSpPr/>
          <p:nvPr/>
        </p:nvSpPr>
        <p:spPr>
          <a:xfrm>
            <a:off x="339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4" name="object 44"/>
          <p:cNvSpPr/>
          <p:nvPr/>
        </p:nvSpPr>
        <p:spPr>
          <a:xfrm>
            <a:off x="402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5" name="object 45"/>
          <p:cNvSpPr/>
          <p:nvPr/>
        </p:nvSpPr>
        <p:spPr>
          <a:xfrm>
            <a:off x="465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6" name="object 46"/>
          <p:cNvSpPr/>
          <p:nvPr/>
        </p:nvSpPr>
        <p:spPr>
          <a:xfrm>
            <a:off x="528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7" name="object 47"/>
          <p:cNvSpPr/>
          <p:nvPr/>
        </p:nvSpPr>
        <p:spPr>
          <a:xfrm>
            <a:off x="591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8" name="object 48"/>
          <p:cNvSpPr/>
          <p:nvPr/>
        </p:nvSpPr>
        <p:spPr>
          <a:xfrm>
            <a:off x="6541199" y="39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49" name="object 49"/>
          <p:cNvSpPr/>
          <p:nvPr/>
        </p:nvSpPr>
        <p:spPr>
          <a:xfrm>
            <a:off x="1501199" y="435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50" name="object 50"/>
          <p:cNvSpPr/>
          <p:nvPr/>
        </p:nvSpPr>
        <p:spPr>
          <a:xfrm>
            <a:off x="2131199" y="435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51" name="object 51"/>
          <p:cNvSpPr/>
          <p:nvPr/>
        </p:nvSpPr>
        <p:spPr>
          <a:xfrm>
            <a:off x="276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2" name="object 52"/>
          <p:cNvSpPr/>
          <p:nvPr/>
        </p:nvSpPr>
        <p:spPr>
          <a:xfrm>
            <a:off x="339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3" name="object 53"/>
          <p:cNvSpPr/>
          <p:nvPr/>
        </p:nvSpPr>
        <p:spPr>
          <a:xfrm>
            <a:off x="402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4" name="object 54"/>
          <p:cNvSpPr/>
          <p:nvPr/>
        </p:nvSpPr>
        <p:spPr>
          <a:xfrm>
            <a:off x="465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5" name="object 55"/>
          <p:cNvSpPr/>
          <p:nvPr/>
        </p:nvSpPr>
        <p:spPr>
          <a:xfrm>
            <a:off x="528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6" name="object 56"/>
          <p:cNvSpPr/>
          <p:nvPr/>
        </p:nvSpPr>
        <p:spPr>
          <a:xfrm>
            <a:off x="591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7" name="object 57"/>
          <p:cNvSpPr/>
          <p:nvPr/>
        </p:nvSpPr>
        <p:spPr>
          <a:xfrm>
            <a:off x="6541199" y="435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58" name="object 58"/>
          <p:cNvSpPr/>
          <p:nvPr/>
        </p:nvSpPr>
        <p:spPr>
          <a:xfrm>
            <a:off x="1501199" y="471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59" name="object 59"/>
          <p:cNvSpPr/>
          <p:nvPr/>
        </p:nvSpPr>
        <p:spPr>
          <a:xfrm>
            <a:off x="2131199" y="471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60" name="object 60"/>
          <p:cNvSpPr/>
          <p:nvPr/>
        </p:nvSpPr>
        <p:spPr>
          <a:xfrm>
            <a:off x="276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1" name="object 61"/>
          <p:cNvSpPr/>
          <p:nvPr/>
        </p:nvSpPr>
        <p:spPr>
          <a:xfrm>
            <a:off x="339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2" name="object 62"/>
          <p:cNvSpPr/>
          <p:nvPr/>
        </p:nvSpPr>
        <p:spPr>
          <a:xfrm>
            <a:off x="402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3" name="object 63"/>
          <p:cNvSpPr/>
          <p:nvPr/>
        </p:nvSpPr>
        <p:spPr>
          <a:xfrm>
            <a:off x="465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4" name="object 64"/>
          <p:cNvSpPr/>
          <p:nvPr/>
        </p:nvSpPr>
        <p:spPr>
          <a:xfrm>
            <a:off x="528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5" name="object 65"/>
          <p:cNvSpPr/>
          <p:nvPr/>
        </p:nvSpPr>
        <p:spPr>
          <a:xfrm>
            <a:off x="591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6" name="object 66"/>
          <p:cNvSpPr/>
          <p:nvPr/>
        </p:nvSpPr>
        <p:spPr>
          <a:xfrm>
            <a:off x="6541199" y="471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67" name="object 67"/>
          <p:cNvSpPr/>
          <p:nvPr/>
        </p:nvSpPr>
        <p:spPr>
          <a:xfrm>
            <a:off x="1501199" y="507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68" name="object 68"/>
          <p:cNvSpPr/>
          <p:nvPr/>
        </p:nvSpPr>
        <p:spPr>
          <a:xfrm>
            <a:off x="2131199" y="507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69" name="object 69"/>
          <p:cNvSpPr/>
          <p:nvPr/>
        </p:nvSpPr>
        <p:spPr>
          <a:xfrm>
            <a:off x="276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0" name="object 70"/>
          <p:cNvSpPr/>
          <p:nvPr/>
        </p:nvSpPr>
        <p:spPr>
          <a:xfrm>
            <a:off x="339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1" name="object 71"/>
          <p:cNvSpPr/>
          <p:nvPr/>
        </p:nvSpPr>
        <p:spPr>
          <a:xfrm>
            <a:off x="402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2" name="object 72"/>
          <p:cNvSpPr/>
          <p:nvPr/>
        </p:nvSpPr>
        <p:spPr>
          <a:xfrm>
            <a:off x="465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3" name="object 73"/>
          <p:cNvSpPr/>
          <p:nvPr/>
        </p:nvSpPr>
        <p:spPr>
          <a:xfrm>
            <a:off x="528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4" name="object 74"/>
          <p:cNvSpPr/>
          <p:nvPr/>
        </p:nvSpPr>
        <p:spPr>
          <a:xfrm>
            <a:off x="591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5" name="object 75"/>
          <p:cNvSpPr/>
          <p:nvPr/>
        </p:nvSpPr>
        <p:spPr>
          <a:xfrm>
            <a:off x="6541199" y="507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6" name="object 76"/>
          <p:cNvSpPr/>
          <p:nvPr/>
        </p:nvSpPr>
        <p:spPr>
          <a:xfrm>
            <a:off x="1501199" y="543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77" name="object 77"/>
          <p:cNvSpPr/>
          <p:nvPr/>
        </p:nvSpPr>
        <p:spPr>
          <a:xfrm>
            <a:off x="2131199" y="543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78" name="object 78"/>
          <p:cNvSpPr/>
          <p:nvPr/>
        </p:nvSpPr>
        <p:spPr>
          <a:xfrm>
            <a:off x="276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79" name="object 79"/>
          <p:cNvSpPr/>
          <p:nvPr/>
        </p:nvSpPr>
        <p:spPr>
          <a:xfrm>
            <a:off x="339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0" name="object 80"/>
          <p:cNvSpPr/>
          <p:nvPr/>
        </p:nvSpPr>
        <p:spPr>
          <a:xfrm>
            <a:off x="402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1" name="object 81"/>
          <p:cNvSpPr/>
          <p:nvPr/>
        </p:nvSpPr>
        <p:spPr>
          <a:xfrm>
            <a:off x="465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2" name="object 82"/>
          <p:cNvSpPr/>
          <p:nvPr/>
        </p:nvSpPr>
        <p:spPr>
          <a:xfrm>
            <a:off x="528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3" name="object 83"/>
          <p:cNvSpPr/>
          <p:nvPr/>
        </p:nvSpPr>
        <p:spPr>
          <a:xfrm>
            <a:off x="591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4" name="object 84"/>
          <p:cNvSpPr/>
          <p:nvPr/>
        </p:nvSpPr>
        <p:spPr>
          <a:xfrm>
            <a:off x="6541199" y="543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5" name="object 85"/>
          <p:cNvSpPr/>
          <p:nvPr/>
        </p:nvSpPr>
        <p:spPr>
          <a:xfrm>
            <a:off x="1501199" y="579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86" name="object 86"/>
          <p:cNvSpPr/>
          <p:nvPr/>
        </p:nvSpPr>
        <p:spPr>
          <a:xfrm>
            <a:off x="2131199" y="579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87" name="object 87"/>
          <p:cNvSpPr/>
          <p:nvPr/>
        </p:nvSpPr>
        <p:spPr>
          <a:xfrm>
            <a:off x="276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8" name="object 88"/>
          <p:cNvSpPr/>
          <p:nvPr/>
        </p:nvSpPr>
        <p:spPr>
          <a:xfrm>
            <a:off x="339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89" name="object 89"/>
          <p:cNvSpPr/>
          <p:nvPr/>
        </p:nvSpPr>
        <p:spPr>
          <a:xfrm>
            <a:off x="402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0" name="object 90"/>
          <p:cNvSpPr/>
          <p:nvPr/>
        </p:nvSpPr>
        <p:spPr>
          <a:xfrm>
            <a:off x="465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1" name="object 91"/>
          <p:cNvSpPr/>
          <p:nvPr/>
        </p:nvSpPr>
        <p:spPr>
          <a:xfrm>
            <a:off x="528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2" name="object 92"/>
          <p:cNvSpPr/>
          <p:nvPr/>
        </p:nvSpPr>
        <p:spPr>
          <a:xfrm>
            <a:off x="591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3" name="object 93"/>
          <p:cNvSpPr/>
          <p:nvPr/>
        </p:nvSpPr>
        <p:spPr>
          <a:xfrm>
            <a:off x="6541199" y="579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4" name="object 94"/>
          <p:cNvSpPr/>
          <p:nvPr/>
        </p:nvSpPr>
        <p:spPr>
          <a:xfrm>
            <a:off x="1501199" y="615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95" name="object 95"/>
          <p:cNvSpPr/>
          <p:nvPr/>
        </p:nvSpPr>
        <p:spPr>
          <a:xfrm>
            <a:off x="2131199" y="615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96" name="object 96"/>
          <p:cNvSpPr/>
          <p:nvPr/>
        </p:nvSpPr>
        <p:spPr>
          <a:xfrm>
            <a:off x="276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7" name="object 97"/>
          <p:cNvSpPr/>
          <p:nvPr/>
        </p:nvSpPr>
        <p:spPr>
          <a:xfrm>
            <a:off x="339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8" name="object 98"/>
          <p:cNvSpPr/>
          <p:nvPr/>
        </p:nvSpPr>
        <p:spPr>
          <a:xfrm>
            <a:off x="402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99" name="object 99"/>
          <p:cNvSpPr/>
          <p:nvPr/>
        </p:nvSpPr>
        <p:spPr>
          <a:xfrm>
            <a:off x="465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0" name="object 100"/>
          <p:cNvSpPr/>
          <p:nvPr/>
        </p:nvSpPr>
        <p:spPr>
          <a:xfrm>
            <a:off x="528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1" name="object 101"/>
          <p:cNvSpPr/>
          <p:nvPr/>
        </p:nvSpPr>
        <p:spPr>
          <a:xfrm>
            <a:off x="591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2" name="object 102"/>
          <p:cNvSpPr/>
          <p:nvPr/>
        </p:nvSpPr>
        <p:spPr>
          <a:xfrm>
            <a:off x="6541199" y="615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3" name="object 103"/>
          <p:cNvSpPr/>
          <p:nvPr/>
        </p:nvSpPr>
        <p:spPr>
          <a:xfrm>
            <a:off x="1501199" y="651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04" name="object 104"/>
          <p:cNvSpPr/>
          <p:nvPr/>
        </p:nvSpPr>
        <p:spPr>
          <a:xfrm>
            <a:off x="2131199" y="6516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05" name="object 105"/>
          <p:cNvSpPr/>
          <p:nvPr/>
        </p:nvSpPr>
        <p:spPr>
          <a:xfrm>
            <a:off x="276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6" name="object 106"/>
          <p:cNvSpPr/>
          <p:nvPr/>
        </p:nvSpPr>
        <p:spPr>
          <a:xfrm>
            <a:off x="339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7" name="object 107"/>
          <p:cNvSpPr/>
          <p:nvPr/>
        </p:nvSpPr>
        <p:spPr>
          <a:xfrm>
            <a:off x="402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8" name="object 108"/>
          <p:cNvSpPr/>
          <p:nvPr/>
        </p:nvSpPr>
        <p:spPr>
          <a:xfrm>
            <a:off x="465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09" name="object 109"/>
          <p:cNvSpPr/>
          <p:nvPr/>
        </p:nvSpPr>
        <p:spPr>
          <a:xfrm>
            <a:off x="528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0" name="object 110"/>
          <p:cNvSpPr/>
          <p:nvPr/>
        </p:nvSpPr>
        <p:spPr>
          <a:xfrm>
            <a:off x="591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1" name="object 111"/>
          <p:cNvSpPr/>
          <p:nvPr/>
        </p:nvSpPr>
        <p:spPr>
          <a:xfrm>
            <a:off x="6541199" y="6516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2" name="object 112"/>
          <p:cNvSpPr/>
          <p:nvPr/>
        </p:nvSpPr>
        <p:spPr>
          <a:xfrm>
            <a:off x="1501199" y="687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13" name="object 113"/>
          <p:cNvSpPr/>
          <p:nvPr/>
        </p:nvSpPr>
        <p:spPr>
          <a:xfrm>
            <a:off x="2131199" y="6876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14" name="object 114"/>
          <p:cNvSpPr/>
          <p:nvPr/>
        </p:nvSpPr>
        <p:spPr>
          <a:xfrm>
            <a:off x="276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5" name="object 115"/>
          <p:cNvSpPr/>
          <p:nvPr/>
        </p:nvSpPr>
        <p:spPr>
          <a:xfrm>
            <a:off x="339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6" name="object 116"/>
          <p:cNvSpPr/>
          <p:nvPr/>
        </p:nvSpPr>
        <p:spPr>
          <a:xfrm>
            <a:off x="402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7" name="object 117"/>
          <p:cNvSpPr/>
          <p:nvPr/>
        </p:nvSpPr>
        <p:spPr>
          <a:xfrm>
            <a:off x="465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8" name="object 118"/>
          <p:cNvSpPr/>
          <p:nvPr/>
        </p:nvSpPr>
        <p:spPr>
          <a:xfrm>
            <a:off x="528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19" name="object 119"/>
          <p:cNvSpPr/>
          <p:nvPr/>
        </p:nvSpPr>
        <p:spPr>
          <a:xfrm>
            <a:off x="591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0" name="object 120"/>
          <p:cNvSpPr/>
          <p:nvPr/>
        </p:nvSpPr>
        <p:spPr>
          <a:xfrm>
            <a:off x="6541199" y="6876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1" name="object 121"/>
          <p:cNvSpPr/>
          <p:nvPr/>
        </p:nvSpPr>
        <p:spPr>
          <a:xfrm>
            <a:off x="1501199" y="7524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22" name="object 122"/>
          <p:cNvSpPr/>
          <p:nvPr/>
        </p:nvSpPr>
        <p:spPr>
          <a:xfrm>
            <a:off x="2131199" y="7524699"/>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23" name="object 123"/>
          <p:cNvSpPr/>
          <p:nvPr/>
        </p:nvSpPr>
        <p:spPr>
          <a:xfrm>
            <a:off x="276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4" name="object 124"/>
          <p:cNvSpPr/>
          <p:nvPr/>
        </p:nvSpPr>
        <p:spPr>
          <a:xfrm>
            <a:off x="339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5" name="object 125"/>
          <p:cNvSpPr/>
          <p:nvPr/>
        </p:nvSpPr>
        <p:spPr>
          <a:xfrm>
            <a:off x="402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6" name="object 126"/>
          <p:cNvSpPr/>
          <p:nvPr/>
        </p:nvSpPr>
        <p:spPr>
          <a:xfrm>
            <a:off x="465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7" name="object 127"/>
          <p:cNvSpPr/>
          <p:nvPr/>
        </p:nvSpPr>
        <p:spPr>
          <a:xfrm>
            <a:off x="528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8" name="object 128"/>
          <p:cNvSpPr/>
          <p:nvPr/>
        </p:nvSpPr>
        <p:spPr>
          <a:xfrm>
            <a:off x="591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29" name="object 129"/>
          <p:cNvSpPr/>
          <p:nvPr/>
        </p:nvSpPr>
        <p:spPr>
          <a:xfrm>
            <a:off x="6541199" y="7524699"/>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0" name="object 130"/>
          <p:cNvSpPr/>
          <p:nvPr/>
        </p:nvSpPr>
        <p:spPr>
          <a:xfrm>
            <a:off x="1501199" y="7884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31" name="object 131"/>
          <p:cNvSpPr/>
          <p:nvPr/>
        </p:nvSpPr>
        <p:spPr>
          <a:xfrm>
            <a:off x="2131199" y="7884698"/>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32" name="object 132"/>
          <p:cNvSpPr/>
          <p:nvPr/>
        </p:nvSpPr>
        <p:spPr>
          <a:xfrm>
            <a:off x="276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3" name="object 133"/>
          <p:cNvSpPr/>
          <p:nvPr/>
        </p:nvSpPr>
        <p:spPr>
          <a:xfrm>
            <a:off x="339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4" name="object 134"/>
          <p:cNvSpPr/>
          <p:nvPr/>
        </p:nvSpPr>
        <p:spPr>
          <a:xfrm>
            <a:off x="402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5" name="object 135"/>
          <p:cNvSpPr/>
          <p:nvPr/>
        </p:nvSpPr>
        <p:spPr>
          <a:xfrm>
            <a:off x="465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6" name="object 136"/>
          <p:cNvSpPr/>
          <p:nvPr/>
        </p:nvSpPr>
        <p:spPr>
          <a:xfrm>
            <a:off x="528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7" name="object 137"/>
          <p:cNvSpPr/>
          <p:nvPr/>
        </p:nvSpPr>
        <p:spPr>
          <a:xfrm>
            <a:off x="591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8" name="object 138"/>
          <p:cNvSpPr/>
          <p:nvPr/>
        </p:nvSpPr>
        <p:spPr>
          <a:xfrm>
            <a:off x="6541199" y="7884698"/>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39" name="object 139"/>
          <p:cNvSpPr/>
          <p:nvPr/>
        </p:nvSpPr>
        <p:spPr>
          <a:xfrm>
            <a:off x="1501199" y="8458203"/>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40" name="object 140"/>
          <p:cNvSpPr/>
          <p:nvPr/>
        </p:nvSpPr>
        <p:spPr>
          <a:xfrm>
            <a:off x="2131199" y="8458203"/>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41" name="object 141"/>
          <p:cNvSpPr/>
          <p:nvPr/>
        </p:nvSpPr>
        <p:spPr>
          <a:xfrm>
            <a:off x="276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2" name="object 142"/>
          <p:cNvSpPr/>
          <p:nvPr/>
        </p:nvSpPr>
        <p:spPr>
          <a:xfrm>
            <a:off x="339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3" name="object 143"/>
          <p:cNvSpPr/>
          <p:nvPr/>
        </p:nvSpPr>
        <p:spPr>
          <a:xfrm>
            <a:off x="402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4" name="object 144"/>
          <p:cNvSpPr/>
          <p:nvPr/>
        </p:nvSpPr>
        <p:spPr>
          <a:xfrm>
            <a:off x="465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5" name="object 145"/>
          <p:cNvSpPr/>
          <p:nvPr/>
        </p:nvSpPr>
        <p:spPr>
          <a:xfrm>
            <a:off x="528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6" name="object 146"/>
          <p:cNvSpPr/>
          <p:nvPr/>
        </p:nvSpPr>
        <p:spPr>
          <a:xfrm>
            <a:off x="591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7" name="object 147"/>
          <p:cNvSpPr/>
          <p:nvPr/>
        </p:nvSpPr>
        <p:spPr>
          <a:xfrm>
            <a:off x="6541199" y="8458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48" name="object 148"/>
          <p:cNvSpPr/>
          <p:nvPr/>
        </p:nvSpPr>
        <p:spPr>
          <a:xfrm>
            <a:off x="1501199" y="8746203"/>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49" name="object 149"/>
          <p:cNvSpPr/>
          <p:nvPr/>
        </p:nvSpPr>
        <p:spPr>
          <a:xfrm>
            <a:off x="2131199" y="8746203"/>
            <a:ext cx="630555" cy="0"/>
          </a:xfrm>
          <a:custGeom>
            <a:avLst/>
            <a:gdLst/>
            <a:ahLst/>
            <a:cxnLst/>
            <a:rect l="l" t="t" r="r" b="b"/>
            <a:pathLst>
              <a:path w="630555">
                <a:moveTo>
                  <a:pt x="0" y="0"/>
                </a:moveTo>
                <a:lnTo>
                  <a:pt x="629996" y="0"/>
                </a:lnTo>
              </a:path>
            </a:pathLst>
          </a:custGeom>
          <a:ln w="3175">
            <a:solidFill>
              <a:srgbClr val="939598"/>
            </a:solidFill>
          </a:ln>
        </p:spPr>
        <p:txBody>
          <a:bodyPr wrap="square" lIns="0" tIns="0" rIns="0" bIns="0" rtlCol="0"/>
          <a:lstStyle/>
          <a:p>
            <a:endParaRPr/>
          </a:p>
        </p:txBody>
      </p:sp>
      <p:sp>
        <p:nvSpPr>
          <p:cNvPr id="150" name="object 150"/>
          <p:cNvSpPr/>
          <p:nvPr/>
        </p:nvSpPr>
        <p:spPr>
          <a:xfrm>
            <a:off x="276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1" name="object 151"/>
          <p:cNvSpPr/>
          <p:nvPr/>
        </p:nvSpPr>
        <p:spPr>
          <a:xfrm>
            <a:off x="339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2" name="object 152"/>
          <p:cNvSpPr/>
          <p:nvPr/>
        </p:nvSpPr>
        <p:spPr>
          <a:xfrm>
            <a:off x="402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3" name="object 153"/>
          <p:cNvSpPr/>
          <p:nvPr/>
        </p:nvSpPr>
        <p:spPr>
          <a:xfrm>
            <a:off x="465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4" name="object 154"/>
          <p:cNvSpPr/>
          <p:nvPr/>
        </p:nvSpPr>
        <p:spPr>
          <a:xfrm>
            <a:off x="528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5" name="object 155"/>
          <p:cNvSpPr/>
          <p:nvPr/>
        </p:nvSpPr>
        <p:spPr>
          <a:xfrm>
            <a:off x="591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6" name="object 156"/>
          <p:cNvSpPr/>
          <p:nvPr/>
        </p:nvSpPr>
        <p:spPr>
          <a:xfrm>
            <a:off x="6541199" y="8746203"/>
            <a:ext cx="630555" cy="0"/>
          </a:xfrm>
          <a:custGeom>
            <a:avLst/>
            <a:gdLst/>
            <a:ahLst/>
            <a:cxnLst/>
            <a:rect l="l" t="t" r="r" b="b"/>
            <a:pathLst>
              <a:path w="630554">
                <a:moveTo>
                  <a:pt x="0" y="0"/>
                </a:moveTo>
                <a:lnTo>
                  <a:pt x="629996" y="0"/>
                </a:lnTo>
              </a:path>
            </a:pathLst>
          </a:custGeom>
          <a:ln w="3175">
            <a:solidFill>
              <a:srgbClr val="939598"/>
            </a:solidFill>
          </a:ln>
        </p:spPr>
        <p:txBody>
          <a:bodyPr wrap="square" lIns="0" tIns="0" rIns="0" bIns="0" rtlCol="0"/>
          <a:lstStyle/>
          <a:p>
            <a:endParaRPr/>
          </a:p>
        </p:txBody>
      </p:sp>
      <p:sp>
        <p:nvSpPr>
          <p:cNvPr id="157" name="object 157"/>
          <p:cNvSpPr txBox="1"/>
          <p:nvPr/>
        </p:nvSpPr>
        <p:spPr>
          <a:xfrm>
            <a:off x="424079" y="2661818"/>
            <a:ext cx="1052195" cy="135935"/>
          </a:xfrm>
          <a:prstGeom prst="rect">
            <a:avLst/>
          </a:prstGeom>
        </p:spPr>
        <p:txBody>
          <a:bodyPr vert="horz" wrap="square" lIns="0" tIns="12700" rIns="0" bIns="0" rtlCol="0">
            <a:spAutoFit/>
          </a:bodyPr>
          <a:lstStyle/>
          <a:p>
            <a:pPr>
              <a:lnSpc>
                <a:spcPct val="100000"/>
              </a:lnSpc>
              <a:spcBef>
                <a:spcPts val="100"/>
              </a:spcBef>
            </a:pPr>
            <a:r>
              <a:rPr sz="800" b="1" spc="-50" dirty="0">
                <a:solidFill>
                  <a:srgbClr val="FFFFFF"/>
                </a:solidFill>
                <a:latin typeface="Lucida Sans"/>
                <a:cs typeface="Lucida Sans"/>
              </a:rPr>
              <a:t>GAM</a:t>
            </a:r>
            <a:r>
              <a:rPr lang="es-ES" sz="800" b="1" spc="-50" dirty="0">
                <a:solidFill>
                  <a:srgbClr val="FFFFFF"/>
                </a:solidFill>
                <a:latin typeface="Lucida Sans"/>
                <a:cs typeface="Lucida Sans"/>
              </a:rPr>
              <a:t>E</a:t>
            </a:r>
            <a:r>
              <a:rPr sz="800" b="1" spc="-165" dirty="0">
                <a:solidFill>
                  <a:srgbClr val="FFFFFF"/>
                </a:solidFill>
                <a:latin typeface="Lucida Sans"/>
                <a:cs typeface="Lucida Sans"/>
              </a:rPr>
              <a:t> </a:t>
            </a:r>
            <a:r>
              <a:rPr sz="800" b="1" spc="-50" dirty="0">
                <a:solidFill>
                  <a:srgbClr val="FFFFFF"/>
                </a:solidFill>
                <a:latin typeface="Lucida Sans"/>
                <a:cs typeface="Lucida Sans"/>
              </a:rPr>
              <a:t>DE</a:t>
            </a:r>
            <a:r>
              <a:rPr sz="800" b="1" spc="-165" dirty="0">
                <a:solidFill>
                  <a:srgbClr val="FFFFFF"/>
                </a:solidFill>
                <a:latin typeface="Lucida Sans"/>
                <a:cs typeface="Lucida Sans"/>
              </a:rPr>
              <a:t> </a:t>
            </a:r>
            <a:r>
              <a:rPr sz="800" b="1" spc="-65" dirty="0">
                <a:solidFill>
                  <a:srgbClr val="FFFFFF"/>
                </a:solidFill>
                <a:latin typeface="Lucida Sans"/>
                <a:cs typeface="Lucida Sans"/>
              </a:rPr>
              <a:t>PRODU</a:t>
            </a:r>
            <a:r>
              <a:rPr lang="es-ES" sz="800" b="1" spc="-65" dirty="0">
                <a:solidFill>
                  <a:srgbClr val="FFFFFF"/>
                </a:solidFill>
                <a:latin typeface="Lucida Sans"/>
                <a:cs typeface="Lucida Sans"/>
              </a:rPr>
              <a:t>IT</a:t>
            </a:r>
            <a:r>
              <a:rPr sz="800" b="1" spc="-65" dirty="0">
                <a:solidFill>
                  <a:srgbClr val="FFFFFF"/>
                </a:solidFill>
                <a:latin typeface="Lucida Sans"/>
                <a:cs typeface="Lucida Sans"/>
              </a:rPr>
              <a:t>S</a:t>
            </a:r>
            <a:endParaRPr sz="800" dirty="0">
              <a:latin typeface="Lucida Sans"/>
              <a:cs typeface="Lucida Sans"/>
            </a:endParaRPr>
          </a:p>
        </p:txBody>
      </p:sp>
      <p:sp>
        <p:nvSpPr>
          <p:cNvPr id="158" name="object 158"/>
          <p:cNvSpPr txBox="1"/>
          <p:nvPr/>
        </p:nvSpPr>
        <p:spPr>
          <a:xfrm>
            <a:off x="1730147" y="2600858"/>
            <a:ext cx="221615" cy="269240"/>
          </a:xfrm>
          <a:prstGeom prst="rect">
            <a:avLst/>
          </a:prstGeom>
        </p:spPr>
        <p:txBody>
          <a:bodyPr vert="horz" wrap="square" lIns="0" tIns="12700" rIns="0" bIns="0" rtlCol="0">
            <a:spAutoFit/>
          </a:bodyPr>
          <a:lstStyle/>
          <a:p>
            <a:pPr marR="5080">
              <a:lnSpc>
                <a:spcPct val="100000"/>
              </a:lnSpc>
              <a:spcBef>
                <a:spcPts val="100"/>
              </a:spcBef>
            </a:pPr>
            <a:r>
              <a:rPr sz="800" b="1" spc="-25" dirty="0">
                <a:solidFill>
                  <a:srgbClr val="FFFFFF"/>
                </a:solidFill>
                <a:latin typeface="Lucida Sans"/>
                <a:cs typeface="Lucida Sans"/>
              </a:rPr>
              <a:t>O</a:t>
            </a:r>
            <a:r>
              <a:rPr sz="800" b="1" spc="-10" dirty="0">
                <a:solidFill>
                  <a:srgbClr val="FFFFFF"/>
                </a:solidFill>
                <a:latin typeface="Lucida Sans"/>
                <a:cs typeface="Lucida Sans"/>
              </a:rPr>
              <a:t>R</a:t>
            </a:r>
            <a:r>
              <a:rPr sz="800" b="1" spc="-40" dirty="0">
                <a:solidFill>
                  <a:srgbClr val="FFFFFF"/>
                </a:solidFill>
                <a:latin typeface="Lucida Sans"/>
                <a:cs typeface="Lucida Sans"/>
              </a:rPr>
              <a:t>2  </a:t>
            </a:r>
            <a:r>
              <a:rPr sz="800" b="1" spc="-25" dirty="0">
                <a:solidFill>
                  <a:srgbClr val="FFFFFF"/>
                </a:solidFill>
                <a:latin typeface="Lucida Sans"/>
                <a:cs typeface="Lucida Sans"/>
              </a:rPr>
              <a:t>O</a:t>
            </a:r>
            <a:r>
              <a:rPr sz="800" b="1" spc="-5" dirty="0">
                <a:solidFill>
                  <a:srgbClr val="FFFFFF"/>
                </a:solidFill>
                <a:latin typeface="Lucida Sans"/>
                <a:cs typeface="Lucida Sans"/>
              </a:rPr>
              <a:t>R</a:t>
            </a:r>
            <a:r>
              <a:rPr sz="800" b="1" spc="-60" dirty="0">
                <a:solidFill>
                  <a:srgbClr val="FFFFFF"/>
                </a:solidFill>
                <a:latin typeface="Lucida Sans"/>
                <a:cs typeface="Lucida Sans"/>
              </a:rPr>
              <a:t>3</a:t>
            </a:r>
            <a:endParaRPr sz="800">
              <a:latin typeface="Lucida Sans"/>
              <a:cs typeface="Lucida Sans"/>
            </a:endParaRPr>
          </a:p>
        </p:txBody>
      </p:sp>
      <p:sp>
        <p:nvSpPr>
          <p:cNvPr id="159" name="object 159"/>
          <p:cNvSpPr txBox="1"/>
          <p:nvPr/>
        </p:nvSpPr>
        <p:spPr>
          <a:xfrm>
            <a:off x="2360372" y="2661818"/>
            <a:ext cx="220979"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FFFFFF"/>
                </a:solidFill>
                <a:latin typeface="Lucida Sans"/>
                <a:cs typeface="Lucida Sans"/>
              </a:rPr>
              <a:t>O</a:t>
            </a:r>
            <a:r>
              <a:rPr sz="800" b="1" spc="-10" dirty="0">
                <a:solidFill>
                  <a:srgbClr val="FFFFFF"/>
                </a:solidFill>
                <a:latin typeface="Lucida Sans"/>
                <a:cs typeface="Lucida Sans"/>
              </a:rPr>
              <a:t>R</a:t>
            </a:r>
            <a:r>
              <a:rPr sz="800" b="1" spc="-60" dirty="0">
                <a:solidFill>
                  <a:srgbClr val="FFFFFF"/>
                </a:solidFill>
                <a:latin typeface="Lucida Sans"/>
                <a:cs typeface="Lucida Sans"/>
              </a:rPr>
              <a:t>5</a:t>
            </a:r>
            <a:endParaRPr sz="800">
              <a:latin typeface="Lucida Sans"/>
              <a:cs typeface="Lucida Sans"/>
            </a:endParaRPr>
          </a:p>
        </p:txBody>
      </p:sp>
      <p:sp>
        <p:nvSpPr>
          <p:cNvPr id="160" name="object 160"/>
          <p:cNvSpPr txBox="1"/>
          <p:nvPr/>
        </p:nvSpPr>
        <p:spPr>
          <a:xfrm>
            <a:off x="2991613" y="2661818"/>
            <a:ext cx="21844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FFFFFF"/>
                </a:solidFill>
                <a:latin typeface="Lucida Sans"/>
                <a:cs typeface="Lucida Sans"/>
              </a:rPr>
              <a:t>O</a:t>
            </a:r>
            <a:r>
              <a:rPr sz="800" b="1" spc="-35" dirty="0">
                <a:solidFill>
                  <a:srgbClr val="FFFFFF"/>
                </a:solidFill>
                <a:latin typeface="Lucida Sans"/>
                <a:cs typeface="Lucida Sans"/>
              </a:rPr>
              <a:t>R</a:t>
            </a:r>
            <a:r>
              <a:rPr sz="800" b="1" spc="-60" dirty="0">
                <a:solidFill>
                  <a:srgbClr val="FFFFFF"/>
                </a:solidFill>
                <a:latin typeface="Lucida Sans"/>
                <a:cs typeface="Lucida Sans"/>
              </a:rPr>
              <a:t>7</a:t>
            </a:r>
            <a:endParaRPr sz="800">
              <a:latin typeface="Lucida Sans"/>
              <a:cs typeface="Lucida Sans"/>
            </a:endParaRPr>
          </a:p>
        </p:txBody>
      </p:sp>
      <p:sp>
        <p:nvSpPr>
          <p:cNvPr id="161" name="object 161"/>
          <p:cNvSpPr txBox="1"/>
          <p:nvPr/>
        </p:nvSpPr>
        <p:spPr>
          <a:xfrm>
            <a:off x="3545028" y="2661818"/>
            <a:ext cx="371475"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FFFFFF"/>
                </a:solidFill>
                <a:latin typeface="Lucida Sans"/>
                <a:cs typeface="Lucida Sans"/>
              </a:rPr>
              <a:t>ORUS</a:t>
            </a:r>
            <a:r>
              <a:rPr sz="800" b="1" spc="-135" dirty="0">
                <a:solidFill>
                  <a:srgbClr val="FFFFFF"/>
                </a:solidFill>
                <a:latin typeface="Lucida Sans"/>
                <a:cs typeface="Lucida Sans"/>
              </a:rPr>
              <a:t> </a:t>
            </a:r>
            <a:r>
              <a:rPr sz="800" b="1" spc="-60" dirty="0">
                <a:solidFill>
                  <a:srgbClr val="FFFFFF"/>
                </a:solidFill>
                <a:latin typeface="Lucida Sans"/>
                <a:cs typeface="Lucida Sans"/>
              </a:rPr>
              <a:t>5</a:t>
            </a:r>
            <a:endParaRPr sz="800">
              <a:latin typeface="Lucida Sans"/>
              <a:cs typeface="Lucida Sans"/>
            </a:endParaRPr>
          </a:p>
        </p:txBody>
      </p:sp>
      <p:sp>
        <p:nvSpPr>
          <p:cNvPr id="162" name="object 162"/>
          <p:cNvSpPr txBox="1"/>
          <p:nvPr/>
        </p:nvSpPr>
        <p:spPr>
          <a:xfrm>
            <a:off x="411582" y="3019349"/>
            <a:ext cx="675005" cy="135935"/>
          </a:xfrm>
          <a:prstGeom prst="rect">
            <a:avLst/>
          </a:prstGeom>
        </p:spPr>
        <p:txBody>
          <a:bodyPr vert="horz" wrap="square" lIns="0" tIns="12700" rIns="0" bIns="0" rtlCol="0">
            <a:spAutoFit/>
          </a:bodyPr>
          <a:lstStyle/>
          <a:p>
            <a:pPr marL="12700">
              <a:lnSpc>
                <a:spcPct val="100000"/>
              </a:lnSpc>
              <a:spcBef>
                <a:spcPts val="100"/>
              </a:spcBef>
            </a:pPr>
            <a:r>
              <a:rPr lang="fr-FR" sz="800" spc="-5" dirty="0">
                <a:solidFill>
                  <a:srgbClr val="58595B"/>
                </a:solidFill>
                <a:latin typeface="Arial"/>
                <a:cs typeface="Arial"/>
              </a:rPr>
              <a:t>Compaction</a:t>
            </a:r>
            <a:endParaRPr sz="800" dirty="0">
              <a:latin typeface="Arial"/>
              <a:cs typeface="Arial"/>
            </a:endParaRPr>
          </a:p>
        </p:txBody>
      </p:sp>
      <p:sp>
        <p:nvSpPr>
          <p:cNvPr id="163" name="object 163"/>
          <p:cNvSpPr/>
          <p:nvPr/>
        </p:nvSpPr>
        <p:spPr>
          <a:xfrm>
            <a:off x="1788556" y="3050194"/>
            <a:ext cx="91287" cy="91414"/>
          </a:xfrm>
          <a:prstGeom prst="rect">
            <a:avLst/>
          </a:prstGeom>
          <a:blipFill>
            <a:blip r:embed="rId2" cstate="print"/>
            <a:stretch>
              <a:fillRect/>
            </a:stretch>
          </a:blipFill>
        </p:spPr>
        <p:txBody>
          <a:bodyPr wrap="square" lIns="0" tIns="0" rIns="0" bIns="0" rtlCol="0"/>
          <a:lstStyle/>
          <a:p>
            <a:endParaRPr/>
          </a:p>
        </p:txBody>
      </p:sp>
      <p:sp>
        <p:nvSpPr>
          <p:cNvPr id="164" name="object 164"/>
          <p:cNvSpPr/>
          <p:nvPr/>
        </p:nvSpPr>
        <p:spPr>
          <a:xfrm>
            <a:off x="2418556" y="3050194"/>
            <a:ext cx="91287" cy="91414"/>
          </a:xfrm>
          <a:prstGeom prst="rect">
            <a:avLst/>
          </a:prstGeom>
          <a:blipFill>
            <a:blip r:embed="rId2" cstate="print"/>
            <a:stretch>
              <a:fillRect/>
            </a:stretch>
          </a:blipFill>
        </p:spPr>
        <p:txBody>
          <a:bodyPr wrap="square" lIns="0" tIns="0" rIns="0" bIns="0" rtlCol="0"/>
          <a:lstStyle/>
          <a:p>
            <a:endParaRPr/>
          </a:p>
        </p:txBody>
      </p:sp>
      <p:sp>
        <p:nvSpPr>
          <p:cNvPr id="165" name="object 165"/>
          <p:cNvSpPr/>
          <p:nvPr/>
        </p:nvSpPr>
        <p:spPr>
          <a:xfrm>
            <a:off x="3048556" y="3050194"/>
            <a:ext cx="91287" cy="91414"/>
          </a:xfrm>
          <a:prstGeom prst="rect">
            <a:avLst/>
          </a:prstGeom>
          <a:blipFill>
            <a:blip r:embed="rId2" cstate="print"/>
            <a:stretch>
              <a:fillRect/>
            </a:stretch>
          </a:blipFill>
        </p:spPr>
        <p:txBody>
          <a:bodyPr wrap="square" lIns="0" tIns="0" rIns="0" bIns="0" rtlCol="0"/>
          <a:lstStyle/>
          <a:p>
            <a:endParaRPr/>
          </a:p>
        </p:txBody>
      </p:sp>
      <p:sp>
        <p:nvSpPr>
          <p:cNvPr id="166" name="object 166"/>
          <p:cNvSpPr txBox="1"/>
          <p:nvPr/>
        </p:nvSpPr>
        <p:spPr>
          <a:xfrm>
            <a:off x="3647823" y="3018588"/>
            <a:ext cx="153035" cy="147320"/>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58595B"/>
                </a:solidFill>
                <a:latin typeface="Arial"/>
                <a:cs typeface="Arial"/>
              </a:rPr>
              <a:t>3</a:t>
            </a:r>
            <a:r>
              <a:rPr sz="800" spc="-65" dirty="0">
                <a:solidFill>
                  <a:srgbClr val="58595B"/>
                </a:solidFill>
                <a:latin typeface="Arial"/>
                <a:cs typeface="Arial"/>
              </a:rPr>
              <a:t>:</a:t>
            </a:r>
            <a:r>
              <a:rPr sz="800" dirty="0">
                <a:solidFill>
                  <a:srgbClr val="58595B"/>
                </a:solidFill>
                <a:latin typeface="Arial"/>
                <a:cs typeface="Arial"/>
              </a:rPr>
              <a:t>1</a:t>
            </a:r>
            <a:endParaRPr sz="800">
              <a:latin typeface="Arial"/>
              <a:cs typeface="Arial"/>
            </a:endParaRPr>
          </a:p>
        </p:txBody>
      </p:sp>
      <p:sp>
        <p:nvSpPr>
          <p:cNvPr id="167" name="object 167"/>
          <p:cNvSpPr txBox="1"/>
          <p:nvPr/>
        </p:nvSpPr>
        <p:spPr>
          <a:xfrm>
            <a:off x="4136950" y="2600858"/>
            <a:ext cx="3065780" cy="565150"/>
          </a:xfrm>
          <a:prstGeom prst="rect">
            <a:avLst/>
          </a:prstGeom>
        </p:spPr>
        <p:txBody>
          <a:bodyPr vert="horz" wrap="square" lIns="0" tIns="12700" rIns="0" bIns="0" rtlCol="0">
            <a:spAutoFit/>
          </a:bodyPr>
          <a:lstStyle/>
          <a:p>
            <a:pPr marR="68580" algn="ctr">
              <a:lnSpc>
                <a:spcPct val="100000"/>
              </a:lnSpc>
              <a:spcBef>
                <a:spcPts val="100"/>
              </a:spcBef>
              <a:tabLst>
                <a:tab pos="596265" algn="l"/>
                <a:tab pos="1300480" algn="l"/>
                <a:tab pos="1856105" algn="l"/>
                <a:tab pos="2486025" algn="l"/>
              </a:tabLst>
            </a:pPr>
            <a:r>
              <a:rPr sz="1200" b="1" spc="-30" baseline="-34722" dirty="0">
                <a:solidFill>
                  <a:srgbClr val="FFFFFF"/>
                </a:solidFill>
                <a:latin typeface="Lucida Sans"/>
                <a:cs typeface="Lucida Sans"/>
              </a:rPr>
              <a:t>ORUS</a:t>
            </a:r>
            <a:r>
              <a:rPr sz="1200" b="1" spc="-104" baseline="-34722" dirty="0">
                <a:solidFill>
                  <a:srgbClr val="FFFFFF"/>
                </a:solidFill>
                <a:latin typeface="Lucida Sans"/>
                <a:cs typeface="Lucida Sans"/>
              </a:rPr>
              <a:t> </a:t>
            </a:r>
            <a:r>
              <a:rPr sz="1200" b="1" spc="-89" baseline="-34722" dirty="0">
                <a:solidFill>
                  <a:srgbClr val="FFFFFF"/>
                </a:solidFill>
                <a:latin typeface="Lucida Sans"/>
                <a:cs typeface="Lucida Sans"/>
              </a:rPr>
              <a:t>7	</a:t>
            </a:r>
            <a:r>
              <a:rPr sz="1200" b="1" spc="-30" baseline="-34722" dirty="0">
                <a:solidFill>
                  <a:srgbClr val="FFFFFF"/>
                </a:solidFill>
                <a:latin typeface="Lucida Sans"/>
                <a:cs typeface="Lucida Sans"/>
              </a:rPr>
              <a:t>ORUS</a:t>
            </a:r>
            <a:r>
              <a:rPr sz="1200" b="1" spc="-104" baseline="-34722" dirty="0">
                <a:solidFill>
                  <a:srgbClr val="FFFFFF"/>
                </a:solidFill>
                <a:latin typeface="Lucida Sans"/>
                <a:cs typeface="Lucida Sans"/>
              </a:rPr>
              <a:t> </a:t>
            </a:r>
            <a:r>
              <a:rPr sz="1200" b="1" spc="-52" baseline="-34722" dirty="0">
                <a:solidFill>
                  <a:srgbClr val="FFFFFF"/>
                </a:solidFill>
                <a:latin typeface="Lucida Sans"/>
                <a:cs typeface="Lucida Sans"/>
              </a:rPr>
              <a:t>TP	</a:t>
            </a:r>
            <a:r>
              <a:rPr sz="800" b="1" spc="-20" dirty="0">
                <a:solidFill>
                  <a:srgbClr val="FFFFFF"/>
                </a:solidFill>
                <a:latin typeface="Lucida Sans"/>
                <a:cs typeface="Lucida Sans"/>
              </a:rPr>
              <a:t>ORUS	ORUS</a:t>
            </a:r>
            <a:r>
              <a:rPr sz="800" b="1" spc="-70" dirty="0">
                <a:solidFill>
                  <a:srgbClr val="FFFFFF"/>
                </a:solidFill>
                <a:latin typeface="Lucida Sans"/>
                <a:cs typeface="Lucida Sans"/>
              </a:rPr>
              <a:t> </a:t>
            </a:r>
            <a:r>
              <a:rPr sz="800" b="1" spc="-35" dirty="0">
                <a:solidFill>
                  <a:srgbClr val="FFFFFF"/>
                </a:solidFill>
                <a:latin typeface="Lucida Sans"/>
                <a:cs typeface="Lucida Sans"/>
              </a:rPr>
              <a:t>TP	</a:t>
            </a:r>
            <a:r>
              <a:rPr sz="800" b="1" spc="-20" dirty="0">
                <a:solidFill>
                  <a:srgbClr val="FFFFFF"/>
                </a:solidFill>
                <a:latin typeface="Lucida Sans"/>
                <a:cs typeface="Lucida Sans"/>
              </a:rPr>
              <a:t>ORUS</a:t>
            </a:r>
            <a:r>
              <a:rPr sz="800" b="1" spc="-100" dirty="0">
                <a:solidFill>
                  <a:srgbClr val="FFFFFF"/>
                </a:solidFill>
                <a:latin typeface="Lucida Sans"/>
                <a:cs typeface="Lucida Sans"/>
              </a:rPr>
              <a:t> </a:t>
            </a:r>
            <a:r>
              <a:rPr sz="800" b="1" spc="-35" dirty="0">
                <a:solidFill>
                  <a:srgbClr val="FFFFFF"/>
                </a:solidFill>
                <a:latin typeface="Lucida Sans"/>
                <a:cs typeface="Lucida Sans"/>
              </a:rPr>
              <a:t>TP</a:t>
            </a:r>
            <a:endParaRPr sz="800">
              <a:latin typeface="Lucida Sans"/>
              <a:cs typeface="Lucida Sans"/>
            </a:endParaRPr>
          </a:p>
          <a:p>
            <a:pPr marL="1228725">
              <a:lnSpc>
                <a:spcPct val="100000"/>
              </a:lnSpc>
              <a:tabLst>
                <a:tab pos="1858645" algn="l"/>
              </a:tabLst>
            </a:pPr>
            <a:r>
              <a:rPr sz="800" b="1" spc="-15" dirty="0">
                <a:solidFill>
                  <a:srgbClr val="FFFFFF"/>
                </a:solidFill>
                <a:latin typeface="Lucida Sans"/>
                <a:cs typeface="Lucida Sans"/>
              </a:rPr>
              <a:t>COMBI</a:t>
            </a:r>
            <a:r>
              <a:rPr sz="800" b="1" spc="-70" dirty="0">
                <a:solidFill>
                  <a:srgbClr val="FFFFFF"/>
                </a:solidFill>
                <a:latin typeface="Lucida Sans"/>
                <a:cs typeface="Lucida Sans"/>
              </a:rPr>
              <a:t> </a:t>
            </a:r>
            <a:r>
              <a:rPr sz="800" b="1" spc="-65" dirty="0">
                <a:solidFill>
                  <a:srgbClr val="FFFFFF"/>
                </a:solidFill>
                <a:latin typeface="Lucida Sans"/>
                <a:cs typeface="Lucida Sans"/>
              </a:rPr>
              <a:t>TD	</a:t>
            </a:r>
            <a:r>
              <a:rPr sz="800" b="1" spc="-15" dirty="0">
                <a:solidFill>
                  <a:srgbClr val="FFFFFF"/>
                </a:solidFill>
                <a:latin typeface="Lucida Sans"/>
                <a:cs typeface="Lucida Sans"/>
              </a:rPr>
              <a:t>COMBI </a:t>
            </a:r>
            <a:r>
              <a:rPr sz="800" b="1" spc="-65" dirty="0">
                <a:solidFill>
                  <a:srgbClr val="FFFFFF"/>
                </a:solidFill>
                <a:latin typeface="Lucida Sans"/>
                <a:cs typeface="Lucida Sans"/>
              </a:rPr>
              <a:t>TD </a:t>
            </a:r>
            <a:r>
              <a:rPr sz="800" b="1" spc="-15" dirty="0">
                <a:solidFill>
                  <a:srgbClr val="FFFFFF"/>
                </a:solidFill>
                <a:latin typeface="Lucida Sans"/>
                <a:cs typeface="Lucida Sans"/>
              </a:rPr>
              <a:t>COMBI</a:t>
            </a:r>
            <a:r>
              <a:rPr sz="800" b="1" spc="-114" dirty="0">
                <a:solidFill>
                  <a:srgbClr val="FFFFFF"/>
                </a:solidFill>
                <a:latin typeface="Lucida Sans"/>
                <a:cs typeface="Lucida Sans"/>
              </a:rPr>
              <a:t> </a:t>
            </a:r>
            <a:r>
              <a:rPr sz="800" b="1" spc="-65" dirty="0">
                <a:solidFill>
                  <a:srgbClr val="FFFFFF"/>
                </a:solidFill>
                <a:latin typeface="Lucida Sans"/>
                <a:cs typeface="Lucida Sans"/>
              </a:rPr>
              <a:t>TD3</a:t>
            </a:r>
            <a:endParaRPr sz="800">
              <a:latin typeface="Lucida Sans"/>
              <a:cs typeface="Lucida Sans"/>
            </a:endParaRPr>
          </a:p>
          <a:p>
            <a:pPr>
              <a:lnSpc>
                <a:spcPct val="100000"/>
              </a:lnSpc>
              <a:spcBef>
                <a:spcPts val="45"/>
              </a:spcBef>
            </a:pPr>
            <a:endParaRPr sz="1150">
              <a:latin typeface="Times New Roman"/>
              <a:cs typeface="Times New Roman"/>
            </a:endParaRPr>
          </a:p>
          <a:p>
            <a:pPr marR="102870" algn="ctr">
              <a:lnSpc>
                <a:spcPct val="100000"/>
              </a:lnSpc>
              <a:tabLst>
                <a:tab pos="629920" algn="l"/>
                <a:tab pos="1259840" algn="l"/>
                <a:tab pos="1889760" algn="l"/>
                <a:tab pos="2519680" algn="l"/>
              </a:tabLst>
            </a:pPr>
            <a:r>
              <a:rPr sz="800" spc="-40" dirty="0">
                <a:solidFill>
                  <a:srgbClr val="58595B"/>
                </a:solidFill>
                <a:latin typeface="Arial"/>
                <a:cs typeface="Arial"/>
              </a:rPr>
              <a:t>3:1	3:1	3:1	3:1	3:1</a:t>
            </a:r>
            <a:endParaRPr sz="800">
              <a:latin typeface="Arial"/>
              <a:cs typeface="Arial"/>
            </a:endParaRPr>
          </a:p>
        </p:txBody>
      </p:sp>
      <p:sp>
        <p:nvSpPr>
          <p:cNvPr id="168" name="object 168"/>
          <p:cNvSpPr txBox="1"/>
          <p:nvPr/>
        </p:nvSpPr>
        <p:spPr>
          <a:xfrm>
            <a:off x="411457" y="3379369"/>
            <a:ext cx="706380" cy="13593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Compartiments</a:t>
            </a:r>
            <a:endParaRPr sz="800" dirty="0">
              <a:latin typeface="Arial"/>
              <a:cs typeface="Arial"/>
            </a:endParaRPr>
          </a:p>
        </p:txBody>
      </p:sp>
      <p:sp>
        <p:nvSpPr>
          <p:cNvPr id="169" name="object 169"/>
          <p:cNvSpPr txBox="1"/>
          <p:nvPr/>
        </p:nvSpPr>
        <p:spPr>
          <a:xfrm>
            <a:off x="1793318"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1</a:t>
            </a:r>
            <a:endParaRPr sz="800">
              <a:latin typeface="Arial"/>
              <a:cs typeface="Arial"/>
            </a:endParaRPr>
          </a:p>
        </p:txBody>
      </p:sp>
      <p:sp>
        <p:nvSpPr>
          <p:cNvPr id="170" name="object 170"/>
          <p:cNvSpPr txBox="1"/>
          <p:nvPr/>
        </p:nvSpPr>
        <p:spPr>
          <a:xfrm>
            <a:off x="2423340"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1</a:t>
            </a:r>
            <a:endParaRPr sz="800">
              <a:latin typeface="Arial"/>
              <a:cs typeface="Arial"/>
            </a:endParaRPr>
          </a:p>
        </p:txBody>
      </p:sp>
      <p:sp>
        <p:nvSpPr>
          <p:cNvPr id="171" name="object 171"/>
          <p:cNvSpPr txBox="1"/>
          <p:nvPr/>
        </p:nvSpPr>
        <p:spPr>
          <a:xfrm>
            <a:off x="3053361"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1</a:t>
            </a:r>
            <a:endParaRPr sz="800">
              <a:latin typeface="Arial"/>
              <a:cs typeface="Arial"/>
            </a:endParaRPr>
          </a:p>
        </p:txBody>
      </p:sp>
      <p:sp>
        <p:nvSpPr>
          <p:cNvPr id="172" name="object 172"/>
          <p:cNvSpPr txBox="1"/>
          <p:nvPr/>
        </p:nvSpPr>
        <p:spPr>
          <a:xfrm>
            <a:off x="3683383"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1</a:t>
            </a:r>
            <a:endParaRPr sz="800">
              <a:latin typeface="Arial"/>
              <a:cs typeface="Arial"/>
            </a:endParaRPr>
          </a:p>
        </p:txBody>
      </p:sp>
      <p:sp>
        <p:nvSpPr>
          <p:cNvPr id="173" name="object 173"/>
          <p:cNvSpPr txBox="1"/>
          <p:nvPr/>
        </p:nvSpPr>
        <p:spPr>
          <a:xfrm>
            <a:off x="4313405"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1</a:t>
            </a:r>
            <a:endParaRPr sz="800">
              <a:latin typeface="Arial"/>
              <a:cs typeface="Arial"/>
            </a:endParaRPr>
          </a:p>
        </p:txBody>
      </p:sp>
      <p:sp>
        <p:nvSpPr>
          <p:cNvPr id="174" name="object 174"/>
          <p:cNvSpPr txBox="1"/>
          <p:nvPr/>
        </p:nvSpPr>
        <p:spPr>
          <a:xfrm>
            <a:off x="4943426"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2</a:t>
            </a:r>
            <a:endParaRPr sz="800">
              <a:latin typeface="Arial"/>
              <a:cs typeface="Arial"/>
            </a:endParaRPr>
          </a:p>
        </p:txBody>
      </p:sp>
      <p:sp>
        <p:nvSpPr>
          <p:cNvPr id="175" name="object 175"/>
          <p:cNvSpPr txBox="1"/>
          <p:nvPr/>
        </p:nvSpPr>
        <p:spPr>
          <a:xfrm>
            <a:off x="5573448"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2</a:t>
            </a:r>
            <a:endParaRPr sz="800">
              <a:latin typeface="Arial"/>
              <a:cs typeface="Arial"/>
            </a:endParaRPr>
          </a:p>
        </p:txBody>
      </p:sp>
      <p:sp>
        <p:nvSpPr>
          <p:cNvPr id="176" name="object 176"/>
          <p:cNvSpPr txBox="1"/>
          <p:nvPr/>
        </p:nvSpPr>
        <p:spPr>
          <a:xfrm>
            <a:off x="6203469"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3</a:t>
            </a:r>
            <a:endParaRPr sz="800">
              <a:latin typeface="Arial"/>
              <a:cs typeface="Arial"/>
            </a:endParaRPr>
          </a:p>
        </p:txBody>
      </p:sp>
      <p:sp>
        <p:nvSpPr>
          <p:cNvPr id="177" name="object 177"/>
          <p:cNvSpPr txBox="1"/>
          <p:nvPr/>
        </p:nvSpPr>
        <p:spPr>
          <a:xfrm>
            <a:off x="6833491" y="3379369"/>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58595B"/>
                </a:solidFill>
                <a:latin typeface="Arial"/>
                <a:cs typeface="Arial"/>
              </a:rPr>
              <a:t>3</a:t>
            </a:r>
            <a:endParaRPr sz="800">
              <a:latin typeface="Arial"/>
              <a:cs typeface="Arial"/>
            </a:endParaRPr>
          </a:p>
        </p:txBody>
      </p:sp>
      <p:sp>
        <p:nvSpPr>
          <p:cNvPr id="178" name="object 178"/>
          <p:cNvSpPr/>
          <p:nvPr/>
        </p:nvSpPr>
        <p:spPr>
          <a:xfrm>
            <a:off x="2399788" y="3770993"/>
            <a:ext cx="128816" cy="91414"/>
          </a:xfrm>
          <a:prstGeom prst="rect">
            <a:avLst/>
          </a:prstGeom>
          <a:blipFill>
            <a:blip r:embed="rId3" cstate="print"/>
            <a:stretch>
              <a:fillRect/>
            </a:stretch>
          </a:blipFill>
        </p:spPr>
        <p:txBody>
          <a:bodyPr wrap="square" lIns="0" tIns="0" rIns="0" bIns="0" rtlCol="0"/>
          <a:lstStyle/>
          <a:p>
            <a:endParaRPr/>
          </a:p>
        </p:txBody>
      </p:sp>
      <p:sp>
        <p:nvSpPr>
          <p:cNvPr id="179" name="object 179"/>
          <p:cNvSpPr/>
          <p:nvPr/>
        </p:nvSpPr>
        <p:spPr>
          <a:xfrm>
            <a:off x="1769788" y="3770993"/>
            <a:ext cx="128816" cy="91414"/>
          </a:xfrm>
          <a:prstGeom prst="rect">
            <a:avLst/>
          </a:prstGeom>
          <a:blipFill>
            <a:blip r:embed="rId4" cstate="print"/>
            <a:stretch>
              <a:fillRect/>
            </a:stretch>
          </a:blipFill>
        </p:spPr>
        <p:txBody>
          <a:bodyPr wrap="square" lIns="0" tIns="0" rIns="0" bIns="0" rtlCol="0"/>
          <a:lstStyle/>
          <a:p>
            <a:endParaRPr/>
          </a:p>
        </p:txBody>
      </p:sp>
      <p:sp>
        <p:nvSpPr>
          <p:cNvPr id="180" name="object 180"/>
          <p:cNvSpPr/>
          <p:nvPr/>
        </p:nvSpPr>
        <p:spPr>
          <a:xfrm>
            <a:off x="3029788" y="3770993"/>
            <a:ext cx="128816" cy="91414"/>
          </a:xfrm>
          <a:prstGeom prst="rect">
            <a:avLst/>
          </a:prstGeom>
          <a:blipFill>
            <a:blip r:embed="rId4" cstate="print"/>
            <a:stretch>
              <a:fillRect/>
            </a:stretch>
          </a:blipFill>
        </p:spPr>
        <p:txBody>
          <a:bodyPr wrap="square" lIns="0" tIns="0" rIns="0" bIns="0" rtlCol="0"/>
          <a:lstStyle/>
          <a:p>
            <a:endParaRPr/>
          </a:p>
        </p:txBody>
      </p:sp>
      <p:sp>
        <p:nvSpPr>
          <p:cNvPr id="181" name="object 181"/>
          <p:cNvSpPr/>
          <p:nvPr/>
        </p:nvSpPr>
        <p:spPr>
          <a:xfrm>
            <a:off x="3659787" y="3770993"/>
            <a:ext cx="128816" cy="91414"/>
          </a:xfrm>
          <a:prstGeom prst="rect">
            <a:avLst/>
          </a:prstGeom>
          <a:blipFill>
            <a:blip r:embed="rId5" cstate="print"/>
            <a:stretch>
              <a:fillRect/>
            </a:stretch>
          </a:blipFill>
        </p:spPr>
        <p:txBody>
          <a:bodyPr wrap="square" lIns="0" tIns="0" rIns="0" bIns="0" rtlCol="0"/>
          <a:lstStyle/>
          <a:p>
            <a:endParaRPr/>
          </a:p>
        </p:txBody>
      </p:sp>
      <p:sp>
        <p:nvSpPr>
          <p:cNvPr id="182" name="object 182"/>
          <p:cNvSpPr/>
          <p:nvPr/>
        </p:nvSpPr>
        <p:spPr>
          <a:xfrm>
            <a:off x="4919788" y="3770993"/>
            <a:ext cx="128816" cy="91414"/>
          </a:xfrm>
          <a:prstGeom prst="rect">
            <a:avLst/>
          </a:prstGeom>
          <a:blipFill>
            <a:blip r:embed="rId3" cstate="print"/>
            <a:stretch>
              <a:fillRect/>
            </a:stretch>
          </a:blipFill>
        </p:spPr>
        <p:txBody>
          <a:bodyPr wrap="square" lIns="0" tIns="0" rIns="0" bIns="0" rtlCol="0"/>
          <a:lstStyle/>
          <a:p>
            <a:endParaRPr/>
          </a:p>
        </p:txBody>
      </p:sp>
      <p:sp>
        <p:nvSpPr>
          <p:cNvPr id="183" name="object 183"/>
          <p:cNvSpPr/>
          <p:nvPr/>
        </p:nvSpPr>
        <p:spPr>
          <a:xfrm>
            <a:off x="4289786" y="3770993"/>
            <a:ext cx="128816" cy="91414"/>
          </a:xfrm>
          <a:prstGeom prst="rect">
            <a:avLst/>
          </a:prstGeom>
          <a:blipFill>
            <a:blip r:embed="rId4" cstate="print"/>
            <a:stretch>
              <a:fillRect/>
            </a:stretch>
          </a:blipFill>
        </p:spPr>
        <p:txBody>
          <a:bodyPr wrap="square" lIns="0" tIns="0" rIns="0" bIns="0" rtlCol="0"/>
          <a:lstStyle/>
          <a:p>
            <a:endParaRPr/>
          </a:p>
        </p:txBody>
      </p:sp>
      <p:sp>
        <p:nvSpPr>
          <p:cNvPr id="184" name="object 184"/>
          <p:cNvSpPr/>
          <p:nvPr/>
        </p:nvSpPr>
        <p:spPr>
          <a:xfrm>
            <a:off x="6179788" y="3770993"/>
            <a:ext cx="128816" cy="91414"/>
          </a:xfrm>
          <a:prstGeom prst="rect">
            <a:avLst/>
          </a:prstGeom>
          <a:blipFill>
            <a:blip r:embed="rId4" cstate="print"/>
            <a:stretch>
              <a:fillRect/>
            </a:stretch>
          </a:blipFill>
        </p:spPr>
        <p:txBody>
          <a:bodyPr wrap="square" lIns="0" tIns="0" rIns="0" bIns="0" rtlCol="0"/>
          <a:lstStyle/>
          <a:p>
            <a:endParaRPr/>
          </a:p>
        </p:txBody>
      </p:sp>
      <p:sp>
        <p:nvSpPr>
          <p:cNvPr id="185" name="object 185"/>
          <p:cNvSpPr/>
          <p:nvPr/>
        </p:nvSpPr>
        <p:spPr>
          <a:xfrm>
            <a:off x="5549788" y="3770993"/>
            <a:ext cx="128816" cy="91414"/>
          </a:xfrm>
          <a:prstGeom prst="rect">
            <a:avLst/>
          </a:prstGeom>
          <a:blipFill>
            <a:blip r:embed="rId4" cstate="print"/>
            <a:stretch>
              <a:fillRect/>
            </a:stretch>
          </a:blipFill>
        </p:spPr>
        <p:txBody>
          <a:bodyPr wrap="square" lIns="0" tIns="0" rIns="0" bIns="0" rtlCol="0"/>
          <a:lstStyle/>
          <a:p>
            <a:endParaRPr/>
          </a:p>
        </p:txBody>
      </p:sp>
      <p:sp>
        <p:nvSpPr>
          <p:cNvPr id="186" name="object 186"/>
          <p:cNvSpPr/>
          <p:nvPr/>
        </p:nvSpPr>
        <p:spPr>
          <a:xfrm>
            <a:off x="6809788" y="3770993"/>
            <a:ext cx="128816" cy="91414"/>
          </a:xfrm>
          <a:prstGeom prst="rect">
            <a:avLst/>
          </a:prstGeom>
          <a:blipFill>
            <a:blip r:embed="rId4" cstate="print"/>
            <a:stretch>
              <a:fillRect/>
            </a:stretch>
          </a:blipFill>
        </p:spPr>
        <p:txBody>
          <a:bodyPr wrap="square" lIns="0" tIns="0" rIns="0" bIns="0" rtlCol="0"/>
          <a:lstStyle/>
          <a:p>
            <a:endParaRPr/>
          </a:p>
        </p:txBody>
      </p:sp>
      <p:sp>
        <p:nvSpPr>
          <p:cNvPr id="187" name="object 187"/>
          <p:cNvSpPr/>
          <p:nvPr/>
        </p:nvSpPr>
        <p:spPr>
          <a:xfrm>
            <a:off x="2399789" y="4130992"/>
            <a:ext cx="128816" cy="91414"/>
          </a:xfrm>
          <a:prstGeom prst="rect">
            <a:avLst/>
          </a:prstGeom>
          <a:blipFill>
            <a:blip r:embed="rId6" cstate="print"/>
            <a:stretch>
              <a:fillRect/>
            </a:stretch>
          </a:blipFill>
        </p:spPr>
        <p:txBody>
          <a:bodyPr wrap="square" lIns="0" tIns="0" rIns="0" bIns="0" rtlCol="0"/>
          <a:lstStyle/>
          <a:p>
            <a:endParaRPr/>
          </a:p>
        </p:txBody>
      </p:sp>
      <p:sp>
        <p:nvSpPr>
          <p:cNvPr id="188" name="object 188"/>
          <p:cNvSpPr/>
          <p:nvPr/>
        </p:nvSpPr>
        <p:spPr>
          <a:xfrm>
            <a:off x="1769789" y="4130992"/>
            <a:ext cx="128816" cy="91414"/>
          </a:xfrm>
          <a:prstGeom prst="rect">
            <a:avLst/>
          </a:prstGeom>
          <a:blipFill>
            <a:blip r:embed="rId6" cstate="print"/>
            <a:stretch>
              <a:fillRect/>
            </a:stretch>
          </a:blipFill>
        </p:spPr>
        <p:txBody>
          <a:bodyPr wrap="square" lIns="0" tIns="0" rIns="0" bIns="0" rtlCol="0"/>
          <a:lstStyle/>
          <a:p>
            <a:endParaRPr/>
          </a:p>
        </p:txBody>
      </p:sp>
      <p:sp>
        <p:nvSpPr>
          <p:cNvPr id="189" name="object 189"/>
          <p:cNvSpPr/>
          <p:nvPr/>
        </p:nvSpPr>
        <p:spPr>
          <a:xfrm>
            <a:off x="3048557" y="4130988"/>
            <a:ext cx="91287" cy="91414"/>
          </a:xfrm>
          <a:prstGeom prst="rect">
            <a:avLst/>
          </a:prstGeom>
          <a:blipFill>
            <a:blip r:embed="rId2" cstate="print"/>
            <a:stretch>
              <a:fillRect/>
            </a:stretch>
          </a:blipFill>
        </p:spPr>
        <p:txBody>
          <a:bodyPr wrap="square" lIns="0" tIns="0" rIns="0" bIns="0" rtlCol="0"/>
          <a:lstStyle/>
          <a:p>
            <a:endParaRPr/>
          </a:p>
        </p:txBody>
      </p:sp>
      <p:sp>
        <p:nvSpPr>
          <p:cNvPr id="190" name="object 190"/>
          <p:cNvSpPr/>
          <p:nvPr/>
        </p:nvSpPr>
        <p:spPr>
          <a:xfrm>
            <a:off x="3659789" y="4130992"/>
            <a:ext cx="128816" cy="91414"/>
          </a:xfrm>
          <a:prstGeom prst="rect">
            <a:avLst/>
          </a:prstGeom>
          <a:blipFill>
            <a:blip r:embed="rId7" cstate="print"/>
            <a:stretch>
              <a:fillRect/>
            </a:stretch>
          </a:blipFill>
        </p:spPr>
        <p:txBody>
          <a:bodyPr wrap="square" lIns="0" tIns="0" rIns="0" bIns="0" rtlCol="0"/>
          <a:lstStyle/>
          <a:p>
            <a:endParaRPr/>
          </a:p>
        </p:txBody>
      </p:sp>
      <p:sp>
        <p:nvSpPr>
          <p:cNvPr id="191" name="object 191"/>
          <p:cNvSpPr/>
          <p:nvPr/>
        </p:nvSpPr>
        <p:spPr>
          <a:xfrm>
            <a:off x="4938557" y="4130988"/>
            <a:ext cx="91287" cy="91414"/>
          </a:xfrm>
          <a:prstGeom prst="rect">
            <a:avLst/>
          </a:prstGeom>
          <a:blipFill>
            <a:blip r:embed="rId2" cstate="print"/>
            <a:stretch>
              <a:fillRect/>
            </a:stretch>
          </a:blipFill>
        </p:spPr>
        <p:txBody>
          <a:bodyPr wrap="square" lIns="0" tIns="0" rIns="0" bIns="0" rtlCol="0"/>
          <a:lstStyle/>
          <a:p>
            <a:endParaRPr/>
          </a:p>
        </p:txBody>
      </p:sp>
      <p:sp>
        <p:nvSpPr>
          <p:cNvPr id="192" name="object 192"/>
          <p:cNvSpPr/>
          <p:nvPr/>
        </p:nvSpPr>
        <p:spPr>
          <a:xfrm>
            <a:off x="4308557" y="4130988"/>
            <a:ext cx="91287" cy="91414"/>
          </a:xfrm>
          <a:prstGeom prst="rect">
            <a:avLst/>
          </a:prstGeom>
          <a:blipFill>
            <a:blip r:embed="rId2" cstate="print"/>
            <a:stretch>
              <a:fillRect/>
            </a:stretch>
          </a:blipFill>
        </p:spPr>
        <p:txBody>
          <a:bodyPr wrap="square" lIns="0" tIns="0" rIns="0" bIns="0" rtlCol="0"/>
          <a:lstStyle/>
          <a:p>
            <a:endParaRPr/>
          </a:p>
        </p:txBody>
      </p:sp>
      <p:sp>
        <p:nvSpPr>
          <p:cNvPr id="193" name="object 193"/>
          <p:cNvSpPr/>
          <p:nvPr/>
        </p:nvSpPr>
        <p:spPr>
          <a:xfrm>
            <a:off x="6198557" y="4130988"/>
            <a:ext cx="91287" cy="91414"/>
          </a:xfrm>
          <a:prstGeom prst="rect">
            <a:avLst/>
          </a:prstGeom>
          <a:blipFill>
            <a:blip r:embed="rId2" cstate="print"/>
            <a:stretch>
              <a:fillRect/>
            </a:stretch>
          </a:blipFill>
        </p:spPr>
        <p:txBody>
          <a:bodyPr wrap="square" lIns="0" tIns="0" rIns="0" bIns="0" rtlCol="0"/>
          <a:lstStyle/>
          <a:p>
            <a:endParaRPr/>
          </a:p>
        </p:txBody>
      </p:sp>
      <p:sp>
        <p:nvSpPr>
          <p:cNvPr id="194" name="object 194"/>
          <p:cNvSpPr/>
          <p:nvPr/>
        </p:nvSpPr>
        <p:spPr>
          <a:xfrm>
            <a:off x="5549789" y="4130992"/>
            <a:ext cx="128816" cy="91414"/>
          </a:xfrm>
          <a:prstGeom prst="rect">
            <a:avLst/>
          </a:prstGeom>
          <a:blipFill>
            <a:blip r:embed="rId6" cstate="print"/>
            <a:stretch>
              <a:fillRect/>
            </a:stretch>
          </a:blipFill>
        </p:spPr>
        <p:txBody>
          <a:bodyPr wrap="square" lIns="0" tIns="0" rIns="0" bIns="0" rtlCol="0"/>
          <a:lstStyle/>
          <a:p>
            <a:endParaRPr/>
          </a:p>
        </p:txBody>
      </p:sp>
      <p:sp>
        <p:nvSpPr>
          <p:cNvPr id="195" name="object 195"/>
          <p:cNvSpPr/>
          <p:nvPr/>
        </p:nvSpPr>
        <p:spPr>
          <a:xfrm>
            <a:off x="6828557" y="4130988"/>
            <a:ext cx="91287" cy="91414"/>
          </a:xfrm>
          <a:prstGeom prst="rect">
            <a:avLst/>
          </a:prstGeom>
          <a:blipFill>
            <a:blip r:embed="rId2" cstate="print"/>
            <a:stretch>
              <a:fillRect/>
            </a:stretch>
          </a:blipFill>
        </p:spPr>
        <p:txBody>
          <a:bodyPr wrap="square" lIns="0" tIns="0" rIns="0" bIns="0" rtlCol="0"/>
          <a:lstStyle/>
          <a:p>
            <a:endParaRPr/>
          </a:p>
        </p:txBody>
      </p:sp>
      <p:sp>
        <p:nvSpPr>
          <p:cNvPr id="196" name="object 196"/>
          <p:cNvSpPr/>
          <p:nvPr/>
        </p:nvSpPr>
        <p:spPr>
          <a:xfrm>
            <a:off x="1769789" y="4490993"/>
            <a:ext cx="128816" cy="91414"/>
          </a:xfrm>
          <a:prstGeom prst="rect">
            <a:avLst/>
          </a:prstGeom>
          <a:blipFill>
            <a:blip r:embed="rId3" cstate="print"/>
            <a:stretch>
              <a:fillRect/>
            </a:stretch>
          </a:blipFill>
        </p:spPr>
        <p:txBody>
          <a:bodyPr wrap="square" lIns="0" tIns="0" rIns="0" bIns="0" rtlCol="0"/>
          <a:lstStyle/>
          <a:p>
            <a:endParaRPr/>
          </a:p>
        </p:txBody>
      </p:sp>
      <p:sp>
        <p:nvSpPr>
          <p:cNvPr id="197" name="object 197"/>
          <p:cNvSpPr/>
          <p:nvPr/>
        </p:nvSpPr>
        <p:spPr>
          <a:xfrm>
            <a:off x="2399789" y="4490993"/>
            <a:ext cx="128816" cy="91414"/>
          </a:xfrm>
          <a:prstGeom prst="rect">
            <a:avLst/>
          </a:prstGeom>
          <a:blipFill>
            <a:blip r:embed="rId4" cstate="print"/>
            <a:stretch>
              <a:fillRect/>
            </a:stretch>
          </a:blipFill>
        </p:spPr>
        <p:txBody>
          <a:bodyPr wrap="square" lIns="0" tIns="0" rIns="0" bIns="0" rtlCol="0"/>
          <a:lstStyle/>
          <a:p>
            <a:endParaRPr/>
          </a:p>
        </p:txBody>
      </p:sp>
      <p:sp>
        <p:nvSpPr>
          <p:cNvPr id="198" name="object 198"/>
          <p:cNvSpPr/>
          <p:nvPr/>
        </p:nvSpPr>
        <p:spPr>
          <a:xfrm>
            <a:off x="3029789" y="4490993"/>
            <a:ext cx="128816" cy="91414"/>
          </a:xfrm>
          <a:prstGeom prst="rect">
            <a:avLst/>
          </a:prstGeom>
          <a:blipFill>
            <a:blip r:embed="rId3" cstate="print"/>
            <a:stretch>
              <a:fillRect/>
            </a:stretch>
          </a:blipFill>
        </p:spPr>
        <p:txBody>
          <a:bodyPr wrap="square" lIns="0" tIns="0" rIns="0" bIns="0" rtlCol="0"/>
          <a:lstStyle/>
          <a:p>
            <a:endParaRPr/>
          </a:p>
        </p:txBody>
      </p:sp>
      <p:sp>
        <p:nvSpPr>
          <p:cNvPr id="199" name="object 199"/>
          <p:cNvSpPr/>
          <p:nvPr/>
        </p:nvSpPr>
        <p:spPr>
          <a:xfrm>
            <a:off x="3659789" y="4490993"/>
            <a:ext cx="128816" cy="91414"/>
          </a:xfrm>
          <a:prstGeom prst="rect">
            <a:avLst/>
          </a:prstGeom>
          <a:blipFill>
            <a:blip r:embed="rId5" cstate="print"/>
            <a:stretch>
              <a:fillRect/>
            </a:stretch>
          </a:blipFill>
        </p:spPr>
        <p:txBody>
          <a:bodyPr wrap="square" lIns="0" tIns="0" rIns="0" bIns="0" rtlCol="0"/>
          <a:lstStyle/>
          <a:p>
            <a:endParaRPr/>
          </a:p>
        </p:txBody>
      </p:sp>
      <p:sp>
        <p:nvSpPr>
          <p:cNvPr id="200" name="object 200"/>
          <p:cNvSpPr/>
          <p:nvPr/>
        </p:nvSpPr>
        <p:spPr>
          <a:xfrm>
            <a:off x="4289788" y="4490993"/>
            <a:ext cx="128816" cy="91414"/>
          </a:xfrm>
          <a:prstGeom prst="rect">
            <a:avLst/>
          </a:prstGeom>
          <a:blipFill>
            <a:blip r:embed="rId3" cstate="print"/>
            <a:stretch>
              <a:fillRect/>
            </a:stretch>
          </a:blipFill>
        </p:spPr>
        <p:txBody>
          <a:bodyPr wrap="square" lIns="0" tIns="0" rIns="0" bIns="0" rtlCol="0"/>
          <a:lstStyle/>
          <a:p>
            <a:endParaRPr/>
          </a:p>
        </p:txBody>
      </p:sp>
      <p:sp>
        <p:nvSpPr>
          <p:cNvPr id="201" name="object 201"/>
          <p:cNvSpPr/>
          <p:nvPr/>
        </p:nvSpPr>
        <p:spPr>
          <a:xfrm>
            <a:off x="4919789" y="4490993"/>
            <a:ext cx="128816" cy="91414"/>
          </a:xfrm>
          <a:prstGeom prst="rect">
            <a:avLst/>
          </a:prstGeom>
          <a:blipFill>
            <a:blip r:embed="rId4" cstate="print"/>
            <a:stretch>
              <a:fillRect/>
            </a:stretch>
          </a:blipFill>
        </p:spPr>
        <p:txBody>
          <a:bodyPr wrap="square" lIns="0" tIns="0" rIns="0" bIns="0" rtlCol="0"/>
          <a:lstStyle/>
          <a:p>
            <a:endParaRPr/>
          </a:p>
        </p:txBody>
      </p:sp>
      <p:sp>
        <p:nvSpPr>
          <p:cNvPr id="202" name="object 202"/>
          <p:cNvSpPr/>
          <p:nvPr/>
        </p:nvSpPr>
        <p:spPr>
          <a:xfrm>
            <a:off x="5549789" y="4490993"/>
            <a:ext cx="128816" cy="91414"/>
          </a:xfrm>
          <a:prstGeom prst="rect">
            <a:avLst/>
          </a:prstGeom>
          <a:blipFill>
            <a:blip r:embed="rId4" cstate="print"/>
            <a:stretch>
              <a:fillRect/>
            </a:stretch>
          </a:blipFill>
        </p:spPr>
        <p:txBody>
          <a:bodyPr wrap="square" lIns="0" tIns="0" rIns="0" bIns="0" rtlCol="0"/>
          <a:lstStyle/>
          <a:p>
            <a:endParaRPr/>
          </a:p>
        </p:txBody>
      </p:sp>
      <p:sp>
        <p:nvSpPr>
          <p:cNvPr id="203" name="object 203"/>
          <p:cNvSpPr/>
          <p:nvPr/>
        </p:nvSpPr>
        <p:spPr>
          <a:xfrm>
            <a:off x="6179789" y="4490993"/>
            <a:ext cx="128816" cy="91414"/>
          </a:xfrm>
          <a:prstGeom prst="rect">
            <a:avLst/>
          </a:prstGeom>
          <a:blipFill>
            <a:blip r:embed="rId3" cstate="print"/>
            <a:stretch>
              <a:fillRect/>
            </a:stretch>
          </a:blipFill>
        </p:spPr>
        <p:txBody>
          <a:bodyPr wrap="square" lIns="0" tIns="0" rIns="0" bIns="0" rtlCol="0"/>
          <a:lstStyle/>
          <a:p>
            <a:endParaRPr/>
          </a:p>
        </p:txBody>
      </p:sp>
      <p:sp>
        <p:nvSpPr>
          <p:cNvPr id="204" name="object 204"/>
          <p:cNvSpPr/>
          <p:nvPr/>
        </p:nvSpPr>
        <p:spPr>
          <a:xfrm>
            <a:off x="6809790" y="4490993"/>
            <a:ext cx="128816" cy="91414"/>
          </a:xfrm>
          <a:prstGeom prst="rect">
            <a:avLst/>
          </a:prstGeom>
          <a:blipFill>
            <a:blip r:embed="rId3" cstate="print"/>
            <a:stretch>
              <a:fillRect/>
            </a:stretch>
          </a:blipFill>
        </p:spPr>
        <p:txBody>
          <a:bodyPr wrap="square" lIns="0" tIns="0" rIns="0" bIns="0" rtlCol="0"/>
          <a:lstStyle/>
          <a:p>
            <a:endParaRPr/>
          </a:p>
        </p:txBody>
      </p:sp>
      <p:sp>
        <p:nvSpPr>
          <p:cNvPr id="206" name="object 206"/>
          <p:cNvSpPr/>
          <p:nvPr/>
        </p:nvSpPr>
        <p:spPr>
          <a:xfrm>
            <a:off x="1788558" y="4850988"/>
            <a:ext cx="91287" cy="91414"/>
          </a:xfrm>
          <a:prstGeom prst="rect">
            <a:avLst/>
          </a:prstGeom>
          <a:blipFill>
            <a:blip r:embed="rId8" cstate="print"/>
            <a:stretch>
              <a:fillRect/>
            </a:stretch>
          </a:blipFill>
        </p:spPr>
        <p:txBody>
          <a:bodyPr wrap="square" lIns="0" tIns="0" rIns="0" bIns="0" rtlCol="0"/>
          <a:lstStyle/>
          <a:p>
            <a:endParaRPr/>
          </a:p>
        </p:txBody>
      </p:sp>
      <p:sp>
        <p:nvSpPr>
          <p:cNvPr id="207" name="object 207"/>
          <p:cNvSpPr/>
          <p:nvPr/>
        </p:nvSpPr>
        <p:spPr>
          <a:xfrm>
            <a:off x="2418558" y="4850988"/>
            <a:ext cx="91287" cy="91414"/>
          </a:xfrm>
          <a:prstGeom prst="rect">
            <a:avLst/>
          </a:prstGeom>
          <a:blipFill>
            <a:blip r:embed="rId8" cstate="print"/>
            <a:stretch>
              <a:fillRect/>
            </a:stretch>
          </a:blipFill>
        </p:spPr>
        <p:txBody>
          <a:bodyPr wrap="square" lIns="0" tIns="0" rIns="0" bIns="0" rtlCol="0"/>
          <a:lstStyle/>
          <a:p>
            <a:endParaRPr/>
          </a:p>
        </p:txBody>
      </p:sp>
      <p:sp>
        <p:nvSpPr>
          <p:cNvPr id="208" name="object 208"/>
          <p:cNvSpPr/>
          <p:nvPr/>
        </p:nvSpPr>
        <p:spPr>
          <a:xfrm>
            <a:off x="3048558" y="4850988"/>
            <a:ext cx="91287" cy="91414"/>
          </a:xfrm>
          <a:prstGeom prst="rect">
            <a:avLst/>
          </a:prstGeom>
          <a:blipFill>
            <a:blip r:embed="rId8" cstate="print"/>
            <a:stretch>
              <a:fillRect/>
            </a:stretch>
          </a:blipFill>
        </p:spPr>
        <p:txBody>
          <a:bodyPr wrap="square" lIns="0" tIns="0" rIns="0" bIns="0" rtlCol="0"/>
          <a:lstStyle/>
          <a:p>
            <a:endParaRPr/>
          </a:p>
        </p:txBody>
      </p:sp>
      <p:sp>
        <p:nvSpPr>
          <p:cNvPr id="209" name="object 209"/>
          <p:cNvSpPr/>
          <p:nvPr/>
        </p:nvSpPr>
        <p:spPr>
          <a:xfrm>
            <a:off x="3678558" y="4850988"/>
            <a:ext cx="91287" cy="91414"/>
          </a:xfrm>
          <a:prstGeom prst="rect">
            <a:avLst/>
          </a:prstGeom>
          <a:blipFill>
            <a:blip r:embed="rId9" cstate="print"/>
            <a:stretch>
              <a:fillRect/>
            </a:stretch>
          </a:blipFill>
        </p:spPr>
        <p:txBody>
          <a:bodyPr wrap="square" lIns="0" tIns="0" rIns="0" bIns="0" rtlCol="0"/>
          <a:lstStyle/>
          <a:p>
            <a:endParaRPr/>
          </a:p>
        </p:txBody>
      </p:sp>
      <p:sp>
        <p:nvSpPr>
          <p:cNvPr id="210" name="object 210"/>
          <p:cNvSpPr/>
          <p:nvPr/>
        </p:nvSpPr>
        <p:spPr>
          <a:xfrm>
            <a:off x="4308558" y="4850988"/>
            <a:ext cx="91287" cy="91414"/>
          </a:xfrm>
          <a:prstGeom prst="rect">
            <a:avLst/>
          </a:prstGeom>
          <a:blipFill>
            <a:blip r:embed="rId8" cstate="print"/>
            <a:stretch>
              <a:fillRect/>
            </a:stretch>
          </a:blipFill>
        </p:spPr>
        <p:txBody>
          <a:bodyPr wrap="square" lIns="0" tIns="0" rIns="0" bIns="0" rtlCol="0"/>
          <a:lstStyle/>
          <a:p>
            <a:endParaRPr/>
          </a:p>
        </p:txBody>
      </p:sp>
      <p:sp>
        <p:nvSpPr>
          <p:cNvPr id="211" name="object 211"/>
          <p:cNvSpPr/>
          <p:nvPr/>
        </p:nvSpPr>
        <p:spPr>
          <a:xfrm>
            <a:off x="4938559" y="4850988"/>
            <a:ext cx="91287" cy="91414"/>
          </a:xfrm>
          <a:prstGeom prst="rect">
            <a:avLst/>
          </a:prstGeom>
          <a:blipFill>
            <a:blip r:embed="rId8" cstate="print"/>
            <a:stretch>
              <a:fillRect/>
            </a:stretch>
          </a:blipFill>
        </p:spPr>
        <p:txBody>
          <a:bodyPr wrap="square" lIns="0" tIns="0" rIns="0" bIns="0" rtlCol="0"/>
          <a:lstStyle/>
          <a:p>
            <a:endParaRPr/>
          </a:p>
        </p:txBody>
      </p:sp>
      <p:sp>
        <p:nvSpPr>
          <p:cNvPr id="212" name="object 212"/>
          <p:cNvSpPr/>
          <p:nvPr/>
        </p:nvSpPr>
        <p:spPr>
          <a:xfrm>
            <a:off x="5549790" y="4850992"/>
            <a:ext cx="128816" cy="91414"/>
          </a:xfrm>
          <a:prstGeom prst="rect">
            <a:avLst/>
          </a:prstGeom>
          <a:blipFill>
            <a:blip r:embed="rId3" cstate="print"/>
            <a:stretch>
              <a:fillRect/>
            </a:stretch>
          </a:blipFill>
        </p:spPr>
        <p:txBody>
          <a:bodyPr wrap="square" lIns="0" tIns="0" rIns="0" bIns="0" rtlCol="0"/>
          <a:lstStyle/>
          <a:p>
            <a:endParaRPr/>
          </a:p>
        </p:txBody>
      </p:sp>
      <p:sp>
        <p:nvSpPr>
          <p:cNvPr id="213" name="object 213"/>
          <p:cNvSpPr/>
          <p:nvPr/>
        </p:nvSpPr>
        <p:spPr>
          <a:xfrm>
            <a:off x="6198558" y="4850988"/>
            <a:ext cx="91287" cy="91414"/>
          </a:xfrm>
          <a:prstGeom prst="rect">
            <a:avLst/>
          </a:prstGeom>
          <a:blipFill>
            <a:blip r:embed="rId8" cstate="print"/>
            <a:stretch>
              <a:fillRect/>
            </a:stretch>
          </a:blipFill>
        </p:spPr>
        <p:txBody>
          <a:bodyPr wrap="square" lIns="0" tIns="0" rIns="0" bIns="0" rtlCol="0"/>
          <a:lstStyle/>
          <a:p>
            <a:endParaRPr/>
          </a:p>
        </p:txBody>
      </p:sp>
      <p:sp>
        <p:nvSpPr>
          <p:cNvPr id="214" name="object 214"/>
          <p:cNvSpPr/>
          <p:nvPr/>
        </p:nvSpPr>
        <p:spPr>
          <a:xfrm>
            <a:off x="6809790" y="4850992"/>
            <a:ext cx="128816" cy="91414"/>
          </a:xfrm>
          <a:prstGeom prst="rect">
            <a:avLst/>
          </a:prstGeom>
          <a:blipFill>
            <a:blip r:embed="rId3" cstate="print"/>
            <a:stretch>
              <a:fillRect/>
            </a:stretch>
          </a:blipFill>
        </p:spPr>
        <p:txBody>
          <a:bodyPr wrap="square" lIns="0" tIns="0" rIns="0" bIns="0" rtlCol="0"/>
          <a:lstStyle/>
          <a:p>
            <a:endParaRPr/>
          </a:p>
        </p:txBody>
      </p:sp>
      <p:sp>
        <p:nvSpPr>
          <p:cNvPr id="215" name="object 215"/>
          <p:cNvSpPr txBox="1"/>
          <p:nvPr/>
        </p:nvSpPr>
        <p:spPr>
          <a:xfrm>
            <a:off x="411382" y="5179382"/>
            <a:ext cx="663575" cy="135935"/>
          </a:xfrm>
          <a:prstGeom prst="rect">
            <a:avLst/>
          </a:prstGeom>
        </p:spPr>
        <p:txBody>
          <a:bodyPr vert="horz" wrap="square" lIns="0" tIns="12700" rIns="0" bIns="0" rtlCol="0">
            <a:spAutoFit/>
          </a:bodyPr>
          <a:lstStyle/>
          <a:p>
            <a:pPr marL="12700">
              <a:lnSpc>
                <a:spcPct val="100000"/>
              </a:lnSpc>
              <a:spcBef>
                <a:spcPts val="100"/>
              </a:spcBef>
            </a:pPr>
            <a:r>
              <a:rPr lang="es-ES" sz="800" spc="-5" dirty="0" err="1">
                <a:solidFill>
                  <a:srgbClr val="58595B"/>
                </a:solidFill>
                <a:latin typeface="Arial"/>
                <a:cs typeface="Arial"/>
              </a:rPr>
              <a:t>Conteneurs</a:t>
            </a:r>
            <a:endParaRPr sz="800" dirty="0">
              <a:latin typeface="Arial"/>
              <a:cs typeface="Arial"/>
            </a:endParaRPr>
          </a:p>
        </p:txBody>
      </p:sp>
      <p:sp>
        <p:nvSpPr>
          <p:cNvPr id="216" name="object 216"/>
          <p:cNvSpPr txBox="1"/>
          <p:nvPr/>
        </p:nvSpPr>
        <p:spPr>
          <a:xfrm>
            <a:off x="1629261" y="5179382"/>
            <a:ext cx="410209"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20" dirty="0">
                <a:solidFill>
                  <a:srgbClr val="939598"/>
                </a:solidFill>
                <a:latin typeface="Arial"/>
                <a:cs typeface="Arial"/>
              </a:rPr>
              <a:t>-36</a:t>
            </a:r>
            <a:r>
              <a:rPr sz="800" dirty="0">
                <a:solidFill>
                  <a:srgbClr val="939598"/>
                </a:solidFill>
                <a:latin typeface="Arial"/>
                <a:cs typeface="Arial"/>
              </a:rPr>
              <a:t>0</a:t>
            </a:r>
            <a:endParaRPr sz="800">
              <a:latin typeface="Arial"/>
              <a:cs typeface="Arial"/>
            </a:endParaRPr>
          </a:p>
        </p:txBody>
      </p:sp>
      <p:sp>
        <p:nvSpPr>
          <p:cNvPr id="217" name="object 217"/>
          <p:cNvSpPr txBox="1"/>
          <p:nvPr/>
        </p:nvSpPr>
        <p:spPr>
          <a:xfrm>
            <a:off x="2240182" y="5179382"/>
            <a:ext cx="448309"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35" dirty="0">
                <a:solidFill>
                  <a:srgbClr val="939598"/>
                </a:solidFill>
                <a:latin typeface="Arial"/>
                <a:cs typeface="Arial"/>
              </a:rPr>
              <a:t>-</a:t>
            </a:r>
            <a:r>
              <a:rPr sz="800" spc="-60" dirty="0">
                <a:solidFill>
                  <a:srgbClr val="939598"/>
                </a:solidFill>
                <a:latin typeface="Arial"/>
                <a:cs typeface="Arial"/>
              </a:rPr>
              <a:t>1</a:t>
            </a:r>
            <a:r>
              <a:rPr sz="800" spc="-15" dirty="0">
                <a:solidFill>
                  <a:srgbClr val="939598"/>
                </a:solidFill>
                <a:latin typeface="Arial"/>
                <a:cs typeface="Arial"/>
              </a:rPr>
              <a:t>1</a:t>
            </a:r>
            <a:r>
              <a:rPr sz="800" spc="25" dirty="0">
                <a:solidFill>
                  <a:srgbClr val="939598"/>
                </a:solidFill>
                <a:latin typeface="Arial"/>
                <a:cs typeface="Arial"/>
              </a:rPr>
              <a:t>0</a:t>
            </a:r>
            <a:r>
              <a:rPr sz="800" dirty="0">
                <a:solidFill>
                  <a:srgbClr val="939598"/>
                </a:solidFill>
                <a:latin typeface="Arial"/>
                <a:cs typeface="Arial"/>
              </a:rPr>
              <a:t>0</a:t>
            </a:r>
            <a:endParaRPr sz="800">
              <a:latin typeface="Arial"/>
              <a:cs typeface="Arial"/>
            </a:endParaRPr>
          </a:p>
        </p:txBody>
      </p:sp>
      <p:sp>
        <p:nvSpPr>
          <p:cNvPr id="218" name="object 218"/>
          <p:cNvSpPr txBox="1"/>
          <p:nvPr/>
        </p:nvSpPr>
        <p:spPr>
          <a:xfrm>
            <a:off x="2870203" y="5179382"/>
            <a:ext cx="448309"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35" dirty="0">
                <a:solidFill>
                  <a:srgbClr val="939598"/>
                </a:solidFill>
                <a:latin typeface="Arial"/>
                <a:cs typeface="Arial"/>
              </a:rPr>
              <a:t>-</a:t>
            </a:r>
            <a:r>
              <a:rPr sz="800" spc="-60" dirty="0">
                <a:solidFill>
                  <a:srgbClr val="939598"/>
                </a:solidFill>
                <a:latin typeface="Arial"/>
                <a:cs typeface="Arial"/>
              </a:rPr>
              <a:t>1</a:t>
            </a:r>
            <a:r>
              <a:rPr sz="800" spc="-15" dirty="0">
                <a:solidFill>
                  <a:srgbClr val="939598"/>
                </a:solidFill>
                <a:latin typeface="Arial"/>
                <a:cs typeface="Arial"/>
              </a:rPr>
              <a:t>1</a:t>
            </a:r>
            <a:r>
              <a:rPr sz="800" spc="25" dirty="0">
                <a:solidFill>
                  <a:srgbClr val="939598"/>
                </a:solidFill>
                <a:latin typeface="Arial"/>
                <a:cs typeface="Arial"/>
              </a:rPr>
              <a:t>0</a:t>
            </a:r>
            <a:r>
              <a:rPr sz="800" dirty="0">
                <a:solidFill>
                  <a:srgbClr val="939598"/>
                </a:solidFill>
                <a:latin typeface="Arial"/>
                <a:cs typeface="Arial"/>
              </a:rPr>
              <a:t>0</a:t>
            </a:r>
            <a:endParaRPr sz="800">
              <a:latin typeface="Arial"/>
              <a:cs typeface="Arial"/>
            </a:endParaRPr>
          </a:p>
        </p:txBody>
      </p:sp>
      <p:sp>
        <p:nvSpPr>
          <p:cNvPr id="219" name="object 219"/>
          <p:cNvSpPr txBox="1"/>
          <p:nvPr/>
        </p:nvSpPr>
        <p:spPr>
          <a:xfrm>
            <a:off x="3500225" y="5179382"/>
            <a:ext cx="448309"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35" dirty="0">
                <a:solidFill>
                  <a:srgbClr val="939598"/>
                </a:solidFill>
                <a:latin typeface="Arial"/>
                <a:cs typeface="Arial"/>
              </a:rPr>
              <a:t>-</a:t>
            </a:r>
            <a:r>
              <a:rPr sz="800" spc="-60" dirty="0">
                <a:solidFill>
                  <a:srgbClr val="939598"/>
                </a:solidFill>
                <a:latin typeface="Arial"/>
                <a:cs typeface="Arial"/>
              </a:rPr>
              <a:t>1</a:t>
            </a:r>
            <a:r>
              <a:rPr sz="800" spc="-15" dirty="0">
                <a:solidFill>
                  <a:srgbClr val="939598"/>
                </a:solidFill>
                <a:latin typeface="Arial"/>
                <a:cs typeface="Arial"/>
              </a:rPr>
              <a:t>1</a:t>
            </a:r>
            <a:r>
              <a:rPr sz="800" spc="25" dirty="0">
                <a:solidFill>
                  <a:srgbClr val="939598"/>
                </a:solidFill>
                <a:latin typeface="Arial"/>
                <a:cs typeface="Arial"/>
              </a:rPr>
              <a:t>0</a:t>
            </a:r>
            <a:r>
              <a:rPr sz="800" dirty="0">
                <a:solidFill>
                  <a:srgbClr val="939598"/>
                </a:solidFill>
                <a:latin typeface="Arial"/>
                <a:cs typeface="Arial"/>
              </a:rPr>
              <a:t>0</a:t>
            </a:r>
            <a:endParaRPr sz="800">
              <a:latin typeface="Arial"/>
              <a:cs typeface="Arial"/>
            </a:endParaRPr>
          </a:p>
        </p:txBody>
      </p:sp>
      <p:sp>
        <p:nvSpPr>
          <p:cNvPr id="220" name="object 220"/>
          <p:cNvSpPr txBox="1"/>
          <p:nvPr/>
        </p:nvSpPr>
        <p:spPr>
          <a:xfrm>
            <a:off x="4130247" y="5179382"/>
            <a:ext cx="448309"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35" dirty="0">
                <a:solidFill>
                  <a:srgbClr val="939598"/>
                </a:solidFill>
                <a:latin typeface="Arial"/>
                <a:cs typeface="Arial"/>
              </a:rPr>
              <a:t>-</a:t>
            </a:r>
            <a:r>
              <a:rPr sz="800" spc="-60" dirty="0">
                <a:solidFill>
                  <a:srgbClr val="939598"/>
                </a:solidFill>
                <a:latin typeface="Arial"/>
                <a:cs typeface="Arial"/>
              </a:rPr>
              <a:t>1</a:t>
            </a:r>
            <a:r>
              <a:rPr sz="800" spc="-15" dirty="0">
                <a:solidFill>
                  <a:srgbClr val="939598"/>
                </a:solidFill>
                <a:latin typeface="Arial"/>
                <a:cs typeface="Arial"/>
              </a:rPr>
              <a:t>1</a:t>
            </a:r>
            <a:r>
              <a:rPr sz="800" spc="25" dirty="0">
                <a:solidFill>
                  <a:srgbClr val="939598"/>
                </a:solidFill>
                <a:latin typeface="Arial"/>
                <a:cs typeface="Arial"/>
              </a:rPr>
              <a:t>0</a:t>
            </a:r>
            <a:r>
              <a:rPr sz="800" dirty="0">
                <a:solidFill>
                  <a:srgbClr val="939598"/>
                </a:solidFill>
                <a:latin typeface="Arial"/>
                <a:cs typeface="Arial"/>
              </a:rPr>
              <a:t>0</a:t>
            </a:r>
            <a:endParaRPr sz="800">
              <a:latin typeface="Arial"/>
              <a:cs typeface="Arial"/>
            </a:endParaRPr>
          </a:p>
        </p:txBody>
      </p:sp>
      <p:sp>
        <p:nvSpPr>
          <p:cNvPr id="221" name="object 221"/>
          <p:cNvSpPr txBox="1"/>
          <p:nvPr/>
        </p:nvSpPr>
        <p:spPr>
          <a:xfrm>
            <a:off x="4783636" y="5179382"/>
            <a:ext cx="401320"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15" dirty="0">
                <a:solidFill>
                  <a:srgbClr val="939598"/>
                </a:solidFill>
                <a:latin typeface="Arial"/>
                <a:cs typeface="Arial"/>
              </a:rPr>
              <a:t>-</a:t>
            </a:r>
            <a:r>
              <a:rPr sz="800" spc="-10" dirty="0">
                <a:solidFill>
                  <a:srgbClr val="939598"/>
                </a:solidFill>
                <a:latin typeface="Arial"/>
                <a:cs typeface="Arial"/>
              </a:rPr>
              <a:t>7</a:t>
            </a:r>
            <a:r>
              <a:rPr sz="800" spc="15" dirty="0">
                <a:solidFill>
                  <a:srgbClr val="939598"/>
                </a:solidFill>
                <a:latin typeface="Arial"/>
                <a:cs typeface="Arial"/>
              </a:rPr>
              <a:t>5</a:t>
            </a:r>
            <a:r>
              <a:rPr sz="800" dirty="0">
                <a:solidFill>
                  <a:srgbClr val="939598"/>
                </a:solidFill>
                <a:latin typeface="Arial"/>
                <a:cs typeface="Arial"/>
              </a:rPr>
              <a:t>0</a:t>
            </a:r>
            <a:endParaRPr sz="800">
              <a:latin typeface="Arial"/>
              <a:cs typeface="Arial"/>
            </a:endParaRPr>
          </a:p>
        </p:txBody>
      </p:sp>
      <p:sp>
        <p:nvSpPr>
          <p:cNvPr id="222" name="object 222"/>
          <p:cNvSpPr txBox="1"/>
          <p:nvPr/>
        </p:nvSpPr>
        <p:spPr>
          <a:xfrm>
            <a:off x="5390188" y="5118422"/>
            <a:ext cx="448309" cy="26924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35" dirty="0">
                <a:solidFill>
                  <a:srgbClr val="939598"/>
                </a:solidFill>
                <a:latin typeface="Arial"/>
                <a:cs typeface="Arial"/>
              </a:rPr>
              <a:t>-</a:t>
            </a:r>
            <a:r>
              <a:rPr sz="800" spc="-60" dirty="0">
                <a:solidFill>
                  <a:srgbClr val="939598"/>
                </a:solidFill>
                <a:latin typeface="Arial"/>
                <a:cs typeface="Arial"/>
              </a:rPr>
              <a:t>1</a:t>
            </a:r>
            <a:r>
              <a:rPr sz="800" spc="-15" dirty="0">
                <a:solidFill>
                  <a:srgbClr val="939598"/>
                </a:solidFill>
                <a:latin typeface="Arial"/>
                <a:cs typeface="Arial"/>
              </a:rPr>
              <a:t>1</a:t>
            </a:r>
            <a:r>
              <a:rPr sz="800" spc="25" dirty="0">
                <a:solidFill>
                  <a:srgbClr val="939598"/>
                </a:solidFill>
                <a:latin typeface="Arial"/>
                <a:cs typeface="Arial"/>
              </a:rPr>
              <a:t>0</a:t>
            </a:r>
            <a:r>
              <a:rPr sz="800" dirty="0">
                <a:solidFill>
                  <a:srgbClr val="939598"/>
                </a:solidFill>
                <a:latin typeface="Arial"/>
                <a:cs typeface="Arial"/>
              </a:rPr>
              <a:t>0</a:t>
            </a:r>
            <a:endParaRPr sz="800">
              <a:latin typeface="Arial"/>
              <a:cs typeface="Arial"/>
            </a:endParaRPr>
          </a:p>
          <a:p>
            <a:pPr marL="35560">
              <a:lnSpc>
                <a:spcPct val="100000"/>
              </a:lnSpc>
            </a:pPr>
            <a:r>
              <a:rPr sz="800" dirty="0">
                <a:solidFill>
                  <a:srgbClr val="939598"/>
                </a:solidFill>
                <a:latin typeface="Arial"/>
                <a:cs typeface="Arial"/>
              </a:rPr>
              <a:t>120-750</a:t>
            </a:r>
            <a:endParaRPr sz="800">
              <a:latin typeface="Arial"/>
              <a:cs typeface="Arial"/>
            </a:endParaRPr>
          </a:p>
        </p:txBody>
      </p:sp>
      <p:sp>
        <p:nvSpPr>
          <p:cNvPr id="223" name="object 223"/>
          <p:cNvSpPr txBox="1"/>
          <p:nvPr/>
        </p:nvSpPr>
        <p:spPr>
          <a:xfrm>
            <a:off x="6043679" y="5179382"/>
            <a:ext cx="401320"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15" dirty="0">
                <a:solidFill>
                  <a:srgbClr val="939598"/>
                </a:solidFill>
                <a:latin typeface="Arial"/>
                <a:cs typeface="Arial"/>
              </a:rPr>
              <a:t>-</a:t>
            </a:r>
            <a:r>
              <a:rPr sz="800" spc="-10" dirty="0">
                <a:solidFill>
                  <a:srgbClr val="939598"/>
                </a:solidFill>
                <a:latin typeface="Arial"/>
                <a:cs typeface="Arial"/>
              </a:rPr>
              <a:t>7</a:t>
            </a:r>
            <a:r>
              <a:rPr sz="800" spc="15" dirty="0">
                <a:solidFill>
                  <a:srgbClr val="939598"/>
                </a:solidFill>
                <a:latin typeface="Arial"/>
                <a:cs typeface="Arial"/>
              </a:rPr>
              <a:t>5</a:t>
            </a:r>
            <a:r>
              <a:rPr sz="800" dirty="0">
                <a:solidFill>
                  <a:srgbClr val="939598"/>
                </a:solidFill>
                <a:latin typeface="Arial"/>
                <a:cs typeface="Arial"/>
              </a:rPr>
              <a:t>0</a:t>
            </a:r>
            <a:endParaRPr sz="800">
              <a:latin typeface="Arial"/>
              <a:cs typeface="Arial"/>
            </a:endParaRPr>
          </a:p>
        </p:txBody>
      </p:sp>
      <p:sp>
        <p:nvSpPr>
          <p:cNvPr id="224" name="object 224"/>
          <p:cNvSpPr txBox="1"/>
          <p:nvPr/>
        </p:nvSpPr>
        <p:spPr>
          <a:xfrm>
            <a:off x="6673701" y="5118422"/>
            <a:ext cx="401320" cy="26924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15" dirty="0">
                <a:solidFill>
                  <a:srgbClr val="939598"/>
                </a:solidFill>
                <a:latin typeface="Arial"/>
                <a:cs typeface="Arial"/>
              </a:rPr>
              <a:t>-</a:t>
            </a:r>
            <a:r>
              <a:rPr sz="800" spc="-10" dirty="0">
                <a:solidFill>
                  <a:srgbClr val="939598"/>
                </a:solidFill>
                <a:latin typeface="Arial"/>
                <a:cs typeface="Arial"/>
              </a:rPr>
              <a:t>7</a:t>
            </a:r>
            <a:r>
              <a:rPr sz="800" spc="15" dirty="0">
                <a:solidFill>
                  <a:srgbClr val="939598"/>
                </a:solidFill>
                <a:latin typeface="Arial"/>
                <a:cs typeface="Arial"/>
              </a:rPr>
              <a:t>5</a:t>
            </a:r>
            <a:r>
              <a:rPr sz="800" dirty="0">
                <a:solidFill>
                  <a:srgbClr val="939598"/>
                </a:solidFill>
                <a:latin typeface="Arial"/>
                <a:cs typeface="Arial"/>
              </a:rPr>
              <a:t>0</a:t>
            </a:r>
            <a:endParaRPr sz="800">
              <a:latin typeface="Arial"/>
              <a:cs typeface="Arial"/>
            </a:endParaRPr>
          </a:p>
          <a:p>
            <a:pPr marL="12700">
              <a:lnSpc>
                <a:spcPct val="100000"/>
              </a:lnSpc>
            </a:pPr>
            <a:r>
              <a:rPr sz="800" spc="-30" dirty="0">
                <a:solidFill>
                  <a:srgbClr val="939598"/>
                </a:solidFill>
                <a:latin typeface="Arial"/>
                <a:cs typeface="Arial"/>
              </a:rPr>
              <a:t>1</a:t>
            </a:r>
            <a:r>
              <a:rPr sz="800" spc="10" dirty="0">
                <a:solidFill>
                  <a:srgbClr val="939598"/>
                </a:solidFill>
                <a:latin typeface="Arial"/>
                <a:cs typeface="Arial"/>
              </a:rPr>
              <a:t>2</a:t>
            </a:r>
            <a:r>
              <a:rPr sz="800" spc="40" dirty="0">
                <a:solidFill>
                  <a:srgbClr val="939598"/>
                </a:solidFill>
                <a:latin typeface="Arial"/>
                <a:cs typeface="Arial"/>
              </a:rPr>
              <a:t>0</a:t>
            </a:r>
            <a:r>
              <a:rPr sz="800" spc="-15" dirty="0">
                <a:solidFill>
                  <a:srgbClr val="939598"/>
                </a:solidFill>
                <a:latin typeface="Arial"/>
                <a:cs typeface="Arial"/>
              </a:rPr>
              <a:t>-</a:t>
            </a:r>
            <a:r>
              <a:rPr sz="800" spc="-10" dirty="0">
                <a:solidFill>
                  <a:srgbClr val="939598"/>
                </a:solidFill>
                <a:latin typeface="Arial"/>
                <a:cs typeface="Arial"/>
              </a:rPr>
              <a:t>7</a:t>
            </a:r>
            <a:r>
              <a:rPr sz="800" spc="15" dirty="0">
                <a:solidFill>
                  <a:srgbClr val="939598"/>
                </a:solidFill>
                <a:latin typeface="Arial"/>
                <a:cs typeface="Arial"/>
              </a:rPr>
              <a:t>5</a:t>
            </a:r>
            <a:r>
              <a:rPr sz="800" dirty="0">
                <a:solidFill>
                  <a:srgbClr val="939598"/>
                </a:solidFill>
                <a:latin typeface="Arial"/>
                <a:cs typeface="Arial"/>
              </a:rPr>
              <a:t>0</a:t>
            </a:r>
            <a:endParaRPr sz="800">
              <a:latin typeface="Arial"/>
              <a:cs typeface="Arial"/>
            </a:endParaRPr>
          </a:p>
        </p:txBody>
      </p:sp>
      <p:sp>
        <p:nvSpPr>
          <p:cNvPr id="225" name="object 225"/>
          <p:cNvSpPr/>
          <p:nvPr/>
        </p:nvSpPr>
        <p:spPr>
          <a:xfrm>
            <a:off x="1788558" y="5570989"/>
            <a:ext cx="91287" cy="91414"/>
          </a:xfrm>
          <a:prstGeom prst="rect">
            <a:avLst/>
          </a:prstGeom>
          <a:blipFill>
            <a:blip r:embed="rId8" cstate="print"/>
            <a:stretch>
              <a:fillRect/>
            </a:stretch>
          </a:blipFill>
        </p:spPr>
        <p:txBody>
          <a:bodyPr wrap="square" lIns="0" tIns="0" rIns="0" bIns="0" rtlCol="0"/>
          <a:lstStyle/>
          <a:p>
            <a:endParaRPr/>
          </a:p>
        </p:txBody>
      </p:sp>
      <p:sp>
        <p:nvSpPr>
          <p:cNvPr id="226" name="object 226"/>
          <p:cNvSpPr/>
          <p:nvPr/>
        </p:nvSpPr>
        <p:spPr>
          <a:xfrm>
            <a:off x="2418558" y="5570989"/>
            <a:ext cx="91287" cy="91414"/>
          </a:xfrm>
          <a:prstGeom prst="rect">
            <a:avLst/>
          </a:prstGeom>
          <a:blipFill>
            <a:blip r:embed="rId8" cstate="print"/>
            <a:stretch>
              <a:fillRect/>
            </a:stretch>
          </a:blipFill>
        </p:spPr>
        <p:txBody>
          <a:bodyPr wrap="square" lIns="0" tIns="0" rIns="0" bIns="0" rtlCol="0"/>
          <a:lstStyle/>
          <a:p>
            <a:endParaRPr/>
          </a:p>
        </p:txBody>
      </p:sp>
      <p:sp>
        <p:nvSpPr>
          <p:cNvPr id="227" name="object 227"/>
          <p:cNvSpPr/>
          <p:nvPr/>
        </p:nvSpPr>
        <p:spPr>
          <a:xfrm>
            <a:off x="3048558" y="5570989"/>
            <a:ext cx="91287" cy="91414"/>
          </a:xfrm>
          <a:prstGeom prst="rect">
            <a:avLst/>
          </a:prstGeom>
          <a:blipFill>
            <a:blip r:embed="rId8" cstate="print"/>
            <a:stretch>
              <a:fillRect/>
            </a:stretch>
          </a:blipFill>
        </p:spPr>
        <p:txBody>
          <a:bodyPr wrap="square" lIns="0" tIns="0" rIns="0" bIns="0" rtlCol="0"/>
          <a:lstStyle/>
          <a:p>
            <a:endParaRPr/>
          </a:p>
        </p:txBody>
      </p:sp>
      <p:sp>
        <p:nvSpPr>
          <p:cNvPr id="228" name="object 228"/>
          <p:cNvSpPr/>
          <p:nvPr/>
        </p:nvSpPr>
        <p:spPr>
          <a:xfrm>
            <a:off x="3678558" y="5570989"/>
            <a:ext cx="91287" cy="91414"/>
          </a:xfrm>
          <a:prstGeom prst="rect">
            <a:avLst/>
          </a:prstGeom>
          <a:blipFill>
            <a:blip r:embed="rId9" cstate="print"/>
            <a:stretch>
              <a:fillRect/>
            </a:stretch>
          </a:blipFill>
        </p:spPr>
        <p:txBody>
          <a:bodyPr wrap="square" lIns="0" tIns="0" rIns="0" bIns="0" rtlCol="0"/>
          <a:lstStyle/>
          <a:p>
            <a:endParaRPr/>
          </a:p>
        </p:txBody>
      </p:sp>
      <p:sp>
        <p:nvSpPr>
          <p:cNvPr id="229" name="object 229"/>
          <p:cNvSpPr/>
          <p:nvPr/>
        </p:nvSpPr>
        <p:spPr>
          <a:xfrm>
            <a:off x="4289790" y="5570992"/>
            <a:ext cx="128816" cy="91414"/>
          </a:xfrm>
          <a:prstGeom prst="rect">
            <a:avLst/>
          </a:prstGeom>
          <a:blipFill>
            <a:blip r:embed="rId4" cstate="print"/>
            <a:stretch>
              <a:fillRect/>
            </a:stretch>
          </a:blipFill>
        </p:spPr>
        <p:txBody>
          <a:bodyPr wrap="square" lIns="0" tIns="0" rIns="0" bIns="0" rtlCol="0"/>
          <a:lstStyle/>
          <a:p>
            <a:endParaRPr/>
          </a:p>
        </p:txBody>
      </p:sp>
      <p:sp>
        <p:nvSpPr>
          <p:cNvPr id="230" name="object 230"/>
          <p:cNvSpPr/>
          <p:nvPr/>
        </p:nvSpPr>
        <p:spPr>
          <a:xfrm>
            <a:off x="4919790" y="5570992"/>
            <a:ext cx="128816" cy="91414"/>
          </a:xfrm>
          <a:prstGeom prst="rect">
            <a:avLst/>
          </a:prstGeom>
          <a:blipFill>
            <a:blip r:embed="rId4" cstate="print"/>
            <a:stretch>
              <a:fillRect/>
            </a:stretch>
          </a:blipFill>
        </p:spPr>
        <p:txBody>
          <a:bodyPr wrap="square" lIns="0" tIns="0" rIns="0" bIns="0" rtlCol="0"/>
          <a:lstStyle/>
          <a:p>
            <a:endParaRPr/>
          </a:p>
        </p:txBody>
      </p:sp>
      <p:sp>
        <p:nvSpPr>
          <p:cNvPr id="231" name="object 231"/>
          <p:cNvSpPr/>
          <p:nvPr/>
        </p:nvSpPr>
        <p:spPr>
          <a:xfrm>
            <a:off x="5549790" y="5570992"/>
            <a:ext cx="128816" cy="91414"/>
          </a:xfrm>
          <a:prstGeom prst="rect">
            <a:avLst/>
          </a:prstGeom>
          <a:blipFill>
            <a:blip r:embed="rId3" cstate="print"/>
            <a:stretch>
              <a:fillRect/>
            </a:stretch>
          </a:blipFill>
        </p:spPr>
        <p:txBody>
          <a:bodyPr wrap="square" lIns="0" tIns="0" rIns="0" bIns="0" rtlCol="0"/>
          <a:lstStyle/>
          <a:p>
            <a:endParaRPr/>
          </a:p>
        </p:txBody>
      </p:sp>
      <p:sp>
        <p:nvSpPr>
          <p:cNvPr id="232" name="object 232"/>
          <p:cNvSpPr/>
          <p:nvPr/>
        </p:nvSpPr>
        <p:spPr>
          <a:xfrm>
            <a:off x="6179790" y="5570992"/>
            <a:ext cx="128816" cy="91414"/>
          </a:xfrm>
          <a:prstGeom prst="rect">
            <a:avLst/>
          </a:prstGeom>
          <a:blipFill>
            <a:blip r:embed="rId3" cstate="print"/>
            <a:stretch>
              <a:fillRect/>
            </a:stretch>
          </a:blipFill>
        </p:spPr>
        <p:txBody>
          <a:bodyPr wrap="square" lIns="0" tIns="0" rIns="0" bIns="0" rtlCol="0"/>
          <a:lstStyle/>
          <a:p>
            <a:endParaRPr/>
          </a:p>
        </p:txBody>
      </p:sp>
      <p:sp>
        <p:nvSpPr>
          <p:cNvPr id="233" name="object 233"/>
          <p:cNvSpPr/>
          <p:nvPr/>
        </p:nvSpPr>
        <p:spPr>
          <a:xfrm>
            <a:off x="6809792" y="5570992"/>
            <a:ext cx="128816" cy="91414"/>
          </a:xfrm>
          <a:prstGeom prst="rect">
            <a:avLst/>
          </a:prstGeom>
          <a:blipFill>
            <a:blip r:embed="rId4" cstate="print"/>
            <a:stretch>
              <a:fillRect/>
            </a:stretch>
          </a:blipFill>
        </p:spPr>
        <p:txBody>
          <a:bodyPr wrap="square" lIns="0" tIns="0" rIns="0" bIns="0" rtlCol="0"/>
          <a:lstStyle/>
          <a:p>
            <a:endParaRPr/>
          </a:p>
        </p:txBody>
      </p:sp>
      <p:sp>
        <p:nvSpPr>
          <p:cNvPr id="234" name="object 234"/>
          <p:cNvSpPr/>
          <p:nvPr/>
        </p:nvSpPr>
        <p:spPr>
          <a:xfrm>
            <a:off x="1788561" y="5930989"/>
            <a:ext cx="91287" cy="91414"/>
          </a:xfrm>
          <a:prstGeom prst="rect">
            <a:avLst/>
          </a:prstGeom>
          <a:blipFill>
            <a:blip r:embed="rId2" cstate="print"/>
            <a:stretch>
              <a:fillRect/>
            </a:stretch>
          </a:blipFill>
        </p:spPr>
        <p:txBody>
          <a:bodyPr wrap="square" lIns="0" tIns="0" rIns="0" bIns="0" rtlCol="0"/>
          <a:lstStyle/>
          <a:p>
            <a:endParaRPr/>
          </a:p>
        </p:txBody>
      </p:sp>
      <p:sp>
        <p:nvSpPr>
          <p:cNvPr id="235" name="object 235"/>
          <p:cNvSpPr/>
          <p:nvPr/>
        </p:nvSpPr>
        <p:spPr>
          <a:xfrm>
            <a:off x="2418560" y="5930989"/>
            <a:ext cx="91287" cy="91414"/>
          </a:xfrm>
          <a:prstGeom prst="rect">
            <a:avLst/>
          </a:prstGeom>
          <a:blipFill>
            <a:blip r:embed="rId2" cstate="print"/>
            <a:stretch>
              <a:fillRect/>
            </a:stretch>
          </a:blipFill>
        </p:spPr>
        <p:txBody>
          <a:bodyPr wrap="square" lIns="0" tIns="0" rIns="0" bIns="0" rtlCol="0"/>
          <a:lstStyle/>
          <a:p>
            <a:endParaRPr/>
          </a:p>
        </p:txBody>
      </p:sp>
      <p:sp>
        <p:nvSpPr>
          <p:cNvPr id="236" name="object 236"/>
          <p:cNvSpPr/>
          <p:nvPr/>
        </p:nvSpPr>
        <p:spPr>
          <a:xfrm>
            <a:off x="3048560" y="5930989"/>
            <a:ext cx="91287" cy="91414"/>
          </a:xfrm>
          <a:prstGeom prst="rect">
            <a:avLst/>
          </a:prstGeom>
          <a:blipFill>
            <a:blip r:embed="rId2" cstate="print"/>
            <a:stretch>
              <a:fillRect/>
            </a:stretch>
          </a:blipFill>
        </p:spPr>
        <p:txBody>
          <a:bodyPr wrap="square" lIns="0" tIns="0" rIns="0" bIns="0" rtlCol="0"/>
          <a:lstStyle/>
          <a:p>
            <a:endParaRPr/>
          </a:p>
        </p:txBody>
      </p:sp>
      <p:sp>
        <p:nvSpPr>
          <p:cNvPr id="237" name="object 237"/>
          <p:cNvSpPr/>
          <p:nvPr/>
        </p:nvSpPr>
        <p:spPr>
          <a:xfrm>
            <a:off x="3659792" y="5930993"/>
            <a:ext cx="128816" cy="91414"/>
          </a:xfrm>
          <a:prstGeom prst="rect">
            <a:avLst/>
          </a:prstGeom>
          <a:blipFill>
            <a:blip r:embed="rId7" cstate="print"/>
            <a:stretch>
              <a:fillRect/>
            </a:stretch>
          </a:blipFill>
        </p:spPr>
        <p:txBody>
          <a:bodyPr wrap="square" lIns="0" tIns="0" rIns="0" bIns="0" rtlCol="0"/>
          <a:lstStyle/>
          <a:p>
            <a:endParaRPr/>
          </a:p>
        </p:txBody>
      </p:sp>
      <p:sp>
        <p:nvSpPr>
          <p:cNvPr id="238" name="object 238"/>
          <p:cNvSpPr/>
          <p:nvPr/>
        </p:nvSpPr>
        <p:spPr>
          <a:xfrm>
            <a:off x="4308560" y="5930989"/>
            <a:ext cx="91287" cy="91414"/>
          </a:xfrm>
          <a:prstGeom prst="rect">
            <a:avLst/>
          </a:prstGeom>
          <a:blipFill>
            <a:blip r:embed="rId2" cstate="print"/>
            <a:stretch>
              <a:fillRect/>
            </a:stretch>
          </a:blipFill>
        </p:spPr>
        <p:txBody>
          <a:bodyPr wrap="square" lIns="0" tIns="0" rIns="0" bIns="0" rtlCol="0"/>
          <a:lstStyle/>
          <a:p>
            <a:endParaRPr/>
          </a:p>
        </p:txBody>
      </p:sp>
      <p:sp>
        <p:nvSpPr>
          <p:cNvPr id="239" name="object 239"/>
          <p:cNvSpPr/>
          <p:nvPr/>
        </p:nvSpPr>
        <p:spPr>
          <a:xfrm>
            <a:off x="4938560" y="5930989"/>
            <a:ext cx="91287" cy="91414"/>
          </a:xfrm>
          <a:prstGeom prst="rect">
            <a:avLst/>
          </a:prstGeom>
          <a:blipFill>
            <a:blip r:embed="rId2" cstate="print"/>
            <a:stretch>
              <a:fillRect/>
            </a:stretch>
          </a:blipFill>
        </p:spPr>
        <p:txBody>
          <a:bodyPr wrap="square" lIns="0" tIns="0" rIns="0" bIns="0" rtlCol="0"/>
          <a:lstStyle/>
          <a:p>
            <a:endParaRPr/>
          </a:p>
        </p:txBody>
      </p:sp>
      <p:sp>
        <p:nvSpPr>
          <p:cNvPr id="240" name="object 240"/>
          <p:cNvSpPr/>
          <p:nvPr/>
        </p:nvSpPr>
        <p:spPr>
          <a:xfrm>
            <a:off x="5568561" y="5930989"/>
            <a:ext cx="91287" cy="91414"/>
          </a:xfrm>
          <a:prstGeom prst="rect">
            <a:avLst/>
          </a:prstGeom>
          <a:blipFill>
            <a:blip r:embed="rId2" cstate="print"/>
            <a:stretch>
              <a:fillRect/>
            </a:stretch>
          </a:blipFill>
        </p:spPr>
        <p:txBody>
          <a:bodyPr wrap="square" lIns="0" tIns="0" rIns="0" bIns="0" rtlCol="0"/>
          <a:lstStyle/>
          <a:p>
            <a:endParaRPr/>
          </a:p>
        </p:txBody>
      </p:sp>
      <p:sp>
        <p:nvSpPr>
          <p:cNvPr id="241" name="object 241"/>
          <p:cNvSpPr/>
          <p:nvPr/>
        </p:nvSpPr>
        <p:spPr>
          <a:xfrm>
            <a:off x="6198560" y="5930989"/>
            <a:ext cx="91287" cy="91414"/>
          </a:xfrm>
          <a:prstGeom prst="rect">
            <a:avLst/>
          </a:prstGeom>
          <a:blipFill>
            <a:blip r:embed="rId2" cstate="print"/>
            <a:stretch>
              <a:fillRect/>
            </a:stretch>
          </a:blipFill>
        </p:spPr>
        <p:txBody>
          <a:bodyPr wrap="square" lIns="0" tIns="0" rIns="0" bIns="0" rtlCol="0"/>
          <a:lstStyle/>
          <a:p>
            <a:endParaRPr/>
          </a:p>
        </p:txBody>
      </p:sp>
      <p:sp>
        <p:nvSpPr>
          <p:cNvPr id="242" name="object 242"/>
          <p:cNvSpPr/>
          <p:nvPr/>
        </p:nvSpPr>
        <p:spPr>
          <a:xfrm>
            <a:off x="6828561" y="5930989"/>
            <a:ext cx="91287" cy="91414"/>
          </a:xfrm>
          <a:prstGeom prst="rect">
            <a:avLst/>
          </a:prstGeom>
          <a:blipFill>
            <a:blip r:embed="rId2" cstate="print"/>
            <a:stretch>
              <a:fillRect/>
            </a:stretch>
          </a:blipFill>
        </p:spPr>
        <p:txBody>
          <a:bodyPr wrap="square" lIns="0" tIns="0" rIns="0" bIns="0" rtlCol="0"/>
          <a:lstStyle/>
          <a:p>
            <a:endParaRPr/>
          </a:p>
        </p:txBody>
      </p:sp>
      <p:sp>
        <p:nvSpPr>
          <p:cNvPr id="243" name="object 243"/>
          <p:cNvSpPr txBox="1"/>
          <p:nvPr/>
        </p:nvSpPr>
        <p:spPr>
          <a:xfrm>
            <a:off x="411383" y="5539351"/>
            <a:ext cx="983073" cy="794833"/>
          </a:xfrm>
          <a:prstGeom prst="rect">
            <a:avLst/>
          </a:prstGeom>
        </p:spPr>
        <p:txBody>
          <a:bodyPr vert="horz" wrap="square" lIns="0" tIns="12700" rIns="0" bIns="0" rtlCol="0">
            <a:spAutoFit/>
          </a:bodyPr>
          <a:lstStyle/>
          <a:p>
            <a:pPr marL="12700">
              <a:lnSpc>
                <a:spcPct val="100000"/>
              </a:lnSpc>
              <a:spcBef>
                <a:spcPts val="100"/>
              </a:spcBef>
            </a:pPr>
            <a:r>
              <a:rPr lang="es-ES" sz="800" spc="-5" dirty="0">
                <a:solidFill>
                  <a:srgbClr val="58595B"/>
                </a:solidFill>
                <a:latin typeface="Arial"/>
                <a:cs typeface="Arial"/>
              </a:rPr>
              <a:t>Bac </a:t>
            </a:r>
            <a:r>
              <a:rPr lang="es-ES" sz="800" spc="-5" dirty="0" err="1">
                <a:solidFill>
                  <a:srgbClr val="58595B"/>
                </a:solidFill>
                <a:latin typeface="Arial"/>
                <a:cs typeface="Arial"/>
              </a:rPr>
              <a:t>métallique</a:t>
            </a:r>
            <a:r>
              <a:rPr sz="800" dirty="0">
                <a:solidFill>
                  <a:srgbClr val="58595B"/>
                </a:solidFill>
                <a:latin typeface="Arial"/>
                <a:cs typeface="Arial"/>
              </a:rPr>
              <a:t>,</a:t>
            </a:r>
            <a:r>
              <a:rPr sz="800" spc="-75" dirty="0">
                <a:solidFill>
                  <a:srgbClr val="58595B"/>
                </a:solidFill>
                <a:latin typeface="Arial"/>
                <a:cs typeface="Arial"/>
              </a:rPr>
              <a:t> </a:t>
            </a:r>
            <a:r>
              <a:rPr sz="800" dirty="0">
                <a:solidFill>
                  <a:srgbClr val="58595B"/>
                </a:solidFill>
                <a:latin typeface="Arial"/>
                <a:cs typeface="Arial"/>
              </a:rPr>
              <a:t>PaP</a:t>
            </a:r>
            <a:endParaRPr sz="800" dirty="0">
              <a:latin typeface="Arial"/>
              <a:cs typeface="Arial"/>
            </a:endParaRPr>
          </a:p>
          <a:p>
            <a:pPr marL="12700" marR="264795">
              <a:lnSpc>
                <a:spcPct val="295300"/>
              </a:lnSpc>
            </a:pPr>
            <a:r>
              <a:rPr lang="es-ES" sz="800" dirty="0" err="1">
                <a:solidFill>
                  <a:srgbClr val="58595B"/>
                </a:solidFill>
                <a:latin typeface="Arial"/>
                <a:cs typeface="Arial"/>
              </a:rPr>
              <a:t>Sac</a:t>
            </a:r>
            <a:r>
              <a:rPr sz="800" dirty="0">
                <a:solidFill>
                  <a:srgbClr val="58595B"/>
                </a:solidFill>
                <a:latin typeface="Arial"/>
                <a:cs typeface="Arial"/>
              </a:rPr>
              <a:t>, </a:t>
            </a:r>
            <a:r>
              <a:rPr sz="800" dirty="0" err="1">
                <a:solidFill>
                  <a:srgbClr val="58595B"/>
                </a:solidFill>
                <a:latin typeface="Arial"/>
                <a:cs typeface="Arial"/>
              </a:rPr>
              <a:t>PaP</a:t>
            </a:r>
            <a:r>
              <a:rPr sz="800" dirty="0">
                <a:solidFill>
                  <a:srgbClr val="58595B"/>
                </a:solidFill>
                <a:latin typeface="Arial"/>
                <a:cs typeface="Arial"/>
              </a:rPr>
              <a:t>  </a:t>
            </a:r>
            <a:r>
              <a:rPr lang="fr-FR" sz="800" dirty="0">
                <a:solidFill>
                  <a:srgbClr val="58595B"/>
                </a:solidFill>
                <a:latin typeface="Arial"/>
                <a:cs typeface="Arial"/>
              </a:rPr>
              <a:t>Porte</a:t>
            </a:r>
            <a:r>
              <a:rPr sz="800" spc="-85" dirty="0">
                <a:solidFill>
                  <a:srgbClr val="58595B"/>
                </a:solidFill>
                <a:latin typeface="Arial"/>
                <a:cs typeface="Arial"/>
              </a:rPr>
              <a:t> </a:t>
            </a:r>
            <a:r>
              <a:rPr sz="800" spc="-5" dirty="0" err="1">
                <a:solidFill>
                  <a:srgbClr val="58595B"/>
                </a:solidFill>
                <a:latin typeface="Arial"/>
                <a:cs typeface="Arial"/>
              </a:rPr>
              <a:t>lat</a:t>
            </a:r>
            <a:r>
              <a:rPr lang="es-ES" sz="800" spc="-5" dirty="0">
                <a:solidFill>
                  <a:srgbClr val="58595B"/>
                </a:solidFill>
                <a:latin typeface="Arial"/>
                <a:cs typeface="Arial"/>
              </a:rPr>
              <a:t>é</a:t>
            </a:r>
            <a:r>
              <a:rPr sz="800" spc="-5" dirty="0" err="1">
                <a:solidFill>
                  <a:srgbClr val="58595B"/>
                </a:solidFill>
                <a:latin typeface="Arial"/>
                <a:cs typeface="Arial"/>
              </a:rPr>
              <a:t>ral</a:t>
            </a:r>
            <a:r>
              <a:rPr lang="es-ES" sz="800" spc="-5" dirty="0">
                <a:solidFill>
                  <a:srgbClr val="58595B"/>
                </a:solidFill>
                <a:latin typeface="Arial"/>
                <a:cs typeface="Arial"/>
              </a:rPr>
              <a:t>e</a:t>
            </a:r>
            <a:endParaRPr sz="800" dirty="0">
              <a:latin typeface="Arial"/>
              <a:cs typeface="Arial"/>
            </a:endParaRPr>
          </a:p>
        </p:txBody>
      </p:sp>
      <p:sp>
        <p:nvSpPr>
          <p:cNvPr id="244" name="object 244"/>
          <p:cNvSpPr/>
          <p:nvPr/>
        </p:nvSpPr>
        <p:spPr>
          <a:xfrm>
            <a:off x="1769791" y="6290992"/>
            <a:ext cx="128816" cy="91414"/>
          </a:xfrm>
          <a:prstGeom prst="rect">
            <a:avLst/>
          </a:prstGeom>
          <a:blipFill>
            <a:blip r:embed="rId4" cstate="print"/>
            <a:stretch>
              <a:fillRect/>
            </a:stretch>
          </a:blipFill>
        </p:spPr>
        <p:txBody>
          <a:bodyPr wrap="square" lIns="0" tIns="0" rIns="0" bIns="0" rtlCol="0"/>
          <a:lstStyle/>
          <a:p>
            <a:endParaRPr/>
          </a:p>
        </p:txBody>
      </p:sp>
      <p:sp>
        <p:nvSpPr>
          <p:cNvPr id="245" name="object 245"/>
          <p:cNvSpPr/>
          <p:nvPr/>
        </p:nvSpPr>
        <p:spPr>
          <a:xfrm>
            <a:off x="2399792" y="6290992"/>
            <a:ext cx="128816" cy="91414"/>
          </a:xfrm>
          <a:prstGeom prst="rect">
            <a:avLst/>
          </a:prstGeom>
          <a:blipFill>
            <a:blip r:embed="rId4" cstate="print"/>
            <a:stretch>
              <a:fillRect/>
            </a:stretch>
          </a:blipFill>
        </p:spPr>
        <p:txBody>
          <a:bodyPr wrap="square" lIns="0" tIns="0" rIns="0" bIns="0" rtlCol="0"/>
          <a:lstStyle/>
          <a:p>
            <a:endParaRPr/>
          </a:p>
        </p:txBody>
      </p:sp>
      <p:sp>
        <p:nvSpPr>
          <p:cNvPr id="246" name="object 246"/>
          <p:cNvSpPr/>
          <p:nvPr/>
        </p:nvSpPr>
        <p:spPr>
          <a:xfrm>
            <a:off x="3029792" y="6290992"/>
            <a:ext cx="128816" cy="91414"/>
          </a:xfrm>
          <a:prstGeom prst="rect">
            <a:avLst/>
          </a:prstGeom>
          <a:blipFill>
            <a:blip r:embed="rId3" cstate="print"/>
            <a:stretch>
              <a:fillRect/>
            </a:stretch>
          </a:blipFill>
        </p:spPr>
        <p:txBody>
          <a:bodyPr wrap="square" lIns="0" tIns="0" rIns="0" bIns="0" rtlCol="0"/>
          <a:lstStyle/>
          <a:p>
            <a:endParaRPr/>
          </a:p>
        </p:txBody>
      </p:sp>
      <p:sp>
        <p:nvSpPr>
          <p:cNvPr id="247" name="object 247"/>
          <p:cNvSpPr/>
          <p:nvPr/>
        </p:nvSpPr>
        <p:spPr>
          <a:xfrm>
            <a:off x="3659792" y="6290992"/>
            <a:ext cx="128816" cy="91414"/>
          </a:xfrm>
          <a:prstGeom prst="rect">
            <a:avLst/>
          </a:prstGeom>
          <a:blipFill>
            <a:blip r:embed="rId5" cstate="print"/>
            <a:stretch>
              <a:fillRect/>
            </a:stretch>
          </a:blipFill>
        </p:spPr>
        <p:txBody>
          <a:bodyPr wrap="square" lIns="0" tIns="0" rIns="0" bIns="0" rtlCol="0"/>
          <a:lstStyle/>
          <a:p>
            <a:endParaRPr/>
          </a:p>
        </p:txBody>
      </p:sp>
      <p:sp>
        <p:nvSpPr>
          <p:cNvPr id="248" name="object 248"/>
          <p:cNvSpPr/>
          <p:nvPr/>
        </p:nvSpPr>
        <p:spPr>
          <a:xfrm>
            <a:off x="4289792" y="6290992"/>
            <a:ext cx="128816" cy="91414"/>
          </a:xfrm>
          <a:prstGeom prst="rect">
            <a:avLst/>
          </a:prstGeom>
          <a:blipFill>
            <a:blip r:embed="rId4" cstate="print"/>
            <a:stretch>
              <a:fillRect/>
            </a:stretch>
          </a:blipFill>
        </p:spPr>
        <p:txBody>
          <a:bodyPr wrap="square" lIns="0" tIns="0" rIns="0" bIns="0" rtlCol="0"/>
          <a:lstStyle/>
          <a:p>
            <a:endParaRPr/>
          </a:p>
        </p:txBody>
      </p:sp>
      <p:sp>
        <p:nvSpPr>
          <p:cNvPr id="249" name="object 249"/>
          <p:cNvSpPr/>
          <p:nvPr/>
        </p:nvSpPr>
        <p:spPr>
          <a:xfrm>
            <a:off x="4919793" y="6290992"/>
            <a:ext cx="128816" cy="91414"/>
          </a:xfrm>
          <a:prstGeom prst="rect">
            <a:avLst/>
          </a:prstGeom>
          <a:blipFill>
            <a:blip r:embed="rId3" cstate="print"/>
            <a:stretch>
              <a:fillRect/>
            </a:stretch>
          </a:blipFill>
        </p:spPr>
        <p:txBody>
          <a:bodyPr wrap="square" lIns="0" tIns="0" rIns="0" bIns="0" rtlCol="0"/>
          <a:lstStyle/>
          <a:p>
            <a:endParaRPr/>
          </a:p>
        </p:txBody>
      </p:sp>
      <p:sp>
        <p:nvSpPr>
          <p:cNvPr id="250" name="object 250"/>
          <p:cNvSpPr/>
          <p:nvPr/>
        </p:nvSpPr>
        <p:spPr>
          <a:xfrm>
            <a:off x="5549791" y="6290992"/>
            <a:ext cx="128816" cy="91414"/>
          </a:xfrm>
          <a:prstGeom prst="rect">
            <a:avLst/>
          </a:prstGeom>
          <a:blipFill>
            <a:blip r:embed="rId3" cstate="print"/>
            <a:stretch>
              <a:fillRect/>
            </a:stretch>
          </a:blipFill>
        </p:spPr>
        <p:txBody>
          <a:bodyPr wrap="square" lIns="0" tIns="0" rIns="0" bIns="0" rtlCol="0"/>
          <a:lstStyle/>
          <a:p>
            <a:endParaRPr/>
          </a:p>
        </p:txBody>
      </p:sp>
      <p:sp>
        <p:nvSpPr>
          <p:cNvPr id="251" name="object 251"/>
          <p:cNvSpPr/>
          <p:nvPr/>
        </p:nvSpPr>
        <p:spPr>
          <a:xfrm>
            <a:off x="6179793" y="6290992"/>
            <a:ext cx="128816" cy="91414"/>
          </a:xfrm>
          <a:prstGeom prst="rect">
            <a:avLst/>
          </a:prstGeom>
          <a:blipFill>
            <a:blip r:embed="rId4" cstate="print"/>
            <a:stretch>
              <a:fillRect/>
            </a:stretch>
          </a:blipFill>
        </p:spPr>
        <p:txBody>
          <a:bodyPr wrap="square" lIns="0" tIns="0" rIns="0" bIns="0" rtlCol="0"/>
          <a:lstStyle/>
          <a:p>
            <a:endParaRPr/>
          </a:p>
        </p:txBody>
      </p:sp>
      <p:sp>
        <p:nvSpPr>
          <p:cNvPr id="252" name="object 252"/>
          <p:cNvSpPr/>
          <p:nvPr/>
        </p:nvSpPr>
        <p:spPr>
          <a:xfrm>
            <a:off x="6809793" y="6290992"/>
            <a:ext cx="128816" cy="91414"/>
          </a:xfrm>
          <a:prstGeom prst="rect">
            <a:avLst/>
          </a:prstGeom>
          <a:blipFill>
            <a:blip r:embed="rId3" cstate="print"/>
            <a:stretch>
              <a:fillRect/>
            </a:stretch>
          </a:blipFill>
        </p:spPr>
        <p:txBody>
          <a:bodyPr wrap="square" lIns="0" tIns="0" rIns="0" bIns="0" rtlCol="0"/>
          <a:lstStyle/>
          <a:p>
            <a:endParaRPr/>
          </a:p>
        </p:txBody>
      </p:sp>
      <p:sp>
        <p:nvSpPr>
          <p:cNvPr id="253" name="object 253"/>
          <p:cNvSpPr txBox="1"/>
          <p:nvPr/>
        </p:nvSpPr>
        <p:spPr>
          <a:xfrm>
            <a:off x="411383" y="6619382"/>
            <a:ext cx="702675" cy="13593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Marchepied(s)</a:t>
            </a:r>
            <a:endParaRPr sz="800" dirty="0">
              <a:latin typeface="Arial"/>
              <a:cs typeface="Arial"/>
            </a:endParaRPr>
          </a:p>
        </p:txBody>
      </p:sp>
      <p:sp>
        <p:nvSpPr>
          <p:cNvPr id="254" name="object 254"/>
          <p:cNvSpPr txBox="1"/>
          <p:nvPr/>
        </p:nvSpPr>
        <p:spPr>
          <a:xfrm>
            <a:off x="1751285"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55" name="object 255"/>
          <p:cNvSpPr txBox="1"/>
          <p:nvPr/>
        </p:nvSpPr>
        <p:spPr>
          <a:xfrm>
            <a:off x="2381307"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56" name="object 256"/>
          <p:cNvSpPr txBox="1"/>
          <p:nvPr/>
        </p:nvSpPr>
        <p:spPr>
          <a:xfrm>
            <a:off x="3011328"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57" name="object 257"/>
          <p:cNvSpPr txBox="1"/>
          <p:nvPr/>
        </p:nvSpPr>
        <p:spPr>
          <a:xfrm>
            <a:off x="3641350"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58" name="object 258"/>
          <p:cNvSpPr txBox="1"/>
          <p:nvPr/>
        </p:nvSpPr>
        <p:spPr>
          <a:xfrm>
            <a:off x="4271371"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59" name="object 259"/>
          <p:cNvSpPr txBox="1"/>
          <p:nvPr/>
        </p:nvSpPr>
        <p:spPr>
          <a:xfrm>
            <a:off x="4901393"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60" name="object 260"/>
          <p:cNvSpPr txBox="1"/>
          <p:nvPr/>
        </p:nvSpPr>
        <p:spPr>
          <a:xfrm>
            <a:off x="5531415"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61" name="object 261"/>
          <p:cNvSpPr txBox="1"/>
          <p:nvPr/>
        </p:nvSpPr>
        <p:spPr>
          <a:xfrm>
            <a:off x="6161436"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62" name="object 262"/>
          <p:cNvSpPr txBox="1"/>
          <p:nvPr/>
        </p:nvSpPr>
        <p:spPr>
          <a:xfrm>
            <a:off x="6791458" y="6619382"/>
            <a:ext cx="16637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1</a:t>
            </a:r>
            <a:r>
              <a:rPr sz="800" spc="10" dirty="0">
                <a:solidFill>
                  <a:srgbClr val="939598"/>
                </a:solidFill>
                <a:latin typeface="Arial"/>
                <a:cs typeface="Arial"/>
              </a:rPr>
              <a:t>/</a:t>
            </a:r>
            <a:r>
              <a:rPr sz="800" dirty="0">
                <a:solidFill>
                  <a:srgbClr val="939598"/>
                </a:solidFill>
                <a:latin typeface="Arial"/>
                <a:cs typeface="Arial"/>
              </a:rPr>
              <a:t>2</a:t>
            </a:r>
            <a:endParaRPr sz="800">
              <a:latin typeface="Arial"/>
              <a:cs typeface="Arial"/>
            </a:endParaRPr>
          </a:p>
        </p:txBody>
      </p:sp>
      <p:sp>
        <p:nvSpPr>
          <p:cNvPr id="263" name="object 263"/>
          <p:cNvSpPr txBox="1"/>
          <p:nvPr/>
        </p:nvSpPr>
        <p:spPr>
          <a:xfrm>
            <a:off x="411587" y="7123419"/>
            <a:ext cx="511175" cy="135935"/>
          </a:xfrm>
          <a:prstGeom prst="rect">
            <a:avLst/>
          </a:prstGeom>
        </p:spPr>
        <p:txBody>
          <a:bodyPr vert="horz" wrap="square" lIns="0" tIns="12700" rIns="0" bIns="0" rtlCol="0">
            <a:spAutoFit/>
          </a:bodyPr>
          <a:lstStyle/>
          <a:p>
            <a:pPr marL="12700">
              <a:lnSpc>
                <a:spcPct val="100000"/>
              </a:lnSpc>
              <a:spcBef>
                <a:spcPts val="100"/>
              </a:spcBef>
            </a:pPr>
            <a:r>
              <a:rPr lang="fr-FR" sz="800" spc="-5" dirty="0">
                <a:solidFill>
                  <a:srgbClr val="58595B"/>
                </a:solidFill>
                <a:latin typeface="Arial"/>
                <a:cs typeface="Arial"/>
              </a:rPr>
              <a:t>Capacité </a:t>
            </a:r>
            <a:endParaRPr sz="800" dirty="0">
              <a:latin typeface="Arial"/>
              <a:cs typeface="Arial"/>
            </a:endParaRPr>
          </a:p>
        </p:txBody>
      </p:sp>
      <p:sp>
        <p:nvSpPr>
          <p:cNvPr id="264" name="object 264"/>
          <p:cNvSpPr txBox="1"/>
          <p:nvPr/>
        </p:nvSpPr>
        <p:spPr>
          <a:xfrm>
            <a:off x="1560480" y="7123419"/>
            <a:ext cx="548005" cy="147320"/>
          </a:xfrm>
          <a:prstGeom prst="rect">
            <a:avLst/>
          </a:prstGeom>
        </p:spPr>
        <p:txBody>
          <a:bodyPr vert="horz" wrap="square" lIns="0" tIns="12700" rIns="0" bIns="0" rtlCol="0">
            <a:spAutoFit/>
          </a:bodyPr>
          <a:lstStyle/>
          <a:p>
            <a:pPr marL="38100">
              <a:lnSpc>
                <a:spcPct val="100000"/>
              </a:lnSpc>
              <a:spcBef>
                <a:spcPts val="100"/>
              </a:spcBef>
            </a:pPr>
            <a:r>
              <a:rPr sz="800" spc="5" dirty="0">
                <a:solidFill>
                  <a:srgbClr val="939598"/>
                </a:solidFill>
                <a:latin typeface="Arial"/>
                <a:cs typeface="Arial"/>
              </a:rPr>
              <a:t>2,2-3,5</a:t>
            </a:r>
            <a:r>
              <a:rPr sz="800" spc="-35" dirty="0">
                <a:solidFill>
                  <a:srgbClr val="939598"/>
                </a:solidFill>
                <a:latin typeface="Arial"/>
                <a:cs typeface="Arial"/>
              </a:rPr>
              <a:t> </a:t>
            </a:r>
            <a:r>
              <a:rPr sz="800" dirty="0">
                <a:solidFill>
                  <a:srgbClr val="939598"/>
                </a:solidFill>
                <a:latin typeface="Arial"/>
                <a:cs typeface="Arial"/>
              </a:rPr>
              <a:t>m</a:t>
            </a:r>
            <a:r>
              <a:rPr sz="675" baseline="30864" dirty="0">
                <a:solidFill>
                  <a:srgbClr val="939598"/>
                </a:solidFill>
                <a:latin typeface="Arial"/>
                <a:cs typeface="Arial"/>
              </a:rPr>
              <a:t>3</a:t>
            </a:r>
            <a:endParaRPr sz="675" baseline="30864">
              <a:latin typeface="Arial"/>
              <a:cs typeface="Arial"/>
            </a:endParaRPr>
          </a:p>
        </p:txBody>
      </p:sp>
      <p:sp>
        <p:nvSpPr>
          <p:cNvPr id="265" name="object 265"/>
          <p:cNvSpPr txBox="1"/>
          <p:nvPr/>
        </p:nvSpPr>
        <p:spPr>
          <a:xfrm>
            <a:off x="2280963" y="7123383"/>
            <a:ext cx="367030" cy="147320"/>
          </a:xfrm>
          <a:prstGeom prst="rect">
            <a:avLst/>
          </a:prstGeom>
        </p:spPr>
        <p:txBody>
          <a:bodyPr vert="horz" wrap="square" lIns="0" tIns="12700" rIns="0" bIns="0" rtlCol="0">
            <a:spAutoFit/>
          </a:bodyPr>
          <a:lstStyle/>
          <a:p>
            <a:pPr marL="38100">
              <a:lnSpc>
                <a:spcPct val="100000"/>
              </a:lnSpc>
              <a:spcBef>
                <a:spcPts val="100"/>
              </a:spcBef>
            </a:pPr>
            <a:r>
              <a:rPr sz="800" spc="5" dirty="0">
                <a:solidFill>
                  <a:srgbClr val="939598"/>
                </a:solidFill>
                <a:latin typeface="Arial"/>
                <a:cs typeface="Arial"/>
              </a:rPr>
              <a:t>5,5</a:t>
            </a:r>
            <a:r>
              <a:rPr sz="800" spc="-45" dirty="0">
                <a:solidFill>
                  <a:srgbClr val="939598"/>
                </a:solidFill>
                <a:latin typeface="Arial"/>
                <a:cs typeface="Arial"/>
              </a:rPr>
              <a:t> </a:t>
            </a:r>
            <a:r>
              <a:rPr sz="800" spc="5" dirty="0">
                <a:solidFill>
                  <a:srgbClr val="939598"/>
                </a:solidFill>
                <a:latin typeface="Arial"/>
                <a:cs typeface="Arial"/>
              </a:rPr>
              <a:t>m</a:t>
            </a:r>
            <a:r>
              <a:rPr sz="675" spc="7" baseline="30864" dirty="0">
                <a:solidFill>
                  <a:srgbClr val="939598"/>
                </a:solidFill>
                <a:latin typeface="Arial"/>
                <a:cs typeface="Arial"/>
              </a:rPr>
              <a:t>3</a:t>
            </a:r>
            <a:endParaRPr sz="675" baseline="30864">
              <a:latin typeface="Arial"/>
              <a:cs typeface="Arial"/>
            </a:endParaRPr>
          </a:p>
        </p:txBody>
      </p:sp>
      <p:sp>
        <p:nvSpPr>
          <p:cNvPr id="266" name="object 266"/>
          <p:cNvSpPr txBox="1"/>
          <p:nvPr/>
        </p:nvSpPr>
        <p:spPr>
          <a:xfrm>
            <a:off x="2916571" y="7123383"/>
            <a:ext cx="355600" cy="147320"/>
          </a:xfrm>
          <a:prstGeom prst="rect">
            <a:avLst/>
          </a:prstGeom>
        </p:spPr>
        <p:txBody>
          <a:bodyPr vert="horz" wrap="square" lIns="0" tIns="12700" rIns="0" bIns="0" rtlCol="0">
            <a:spAutoFit/>
          </a:bodyPr>
          <a:lstStyle/>
          <a:p>
            <a:pPr marL="38100">
              <a:lnSpc>
                <a:spcPct val="100000"/>
              </a:lnSpc>
              <a:spcBef>
                <a:spcPts val="100"/>
              </a:spcBef>
            </a:pPr>
            <a:r>
              <a:rPr sz="800" spc="-25" dirty="0">
                <a:solidFill>
                  <a:srgbClr val="939598"/>
                </a:solidFill>
                <a:latin typeface="Arial"/>
                <a:cs typeface="Arial"/>
              </a:rPr>
              <a:t>7,0</a:t>
            </a:r>
            <a:r>
              <a:rPr sz="800" spc="-40" dirty="0">
                <a:solidFill>
                  <a:srgbClr val="939598"/>
                </a:solidFill>
                <a:latin typeface="Arial"/>
                <a:cs typeface="Arial"/>
              </a:rPr>
              <a:t> </a:t>
            </a:r>
            <a:r>
              <a:rPr sz="800" dirty="0">
                <a:solidFill>
                  <a:srgbClr val="939598"/>
                </a:solidFill>
                <a:latin typeface="Arial"/>
                <a:cs typeface="Arial"/>
              </a:rPr>
              <a:t>m</a:t>
            </a:r>
            <a:r>
              <a:rPr sz="675" baseline="30864" dirty="0">
                <a:solidFill>
                  <a:srgbClr val="939598"/>
                </a:solidFill>
                <a:latin typeface="Arial"/>
                <a:cs typeface="Arial"/>
              </a:rPr>
              <a:t>3</a:t>
            </a:r>
            <a:endParaRPr sz="675" baseline="30864">
              <a:latin typeface="Arial"/>
              <a:cs typeface="Arial"/>
            </a:endParaRPr>
          </a:p>
        </p:txBody>
      </p:sp>
      <p:sp>
        <p:nvSpPr>
          <p:cNvPr id="267" name="object 267"/>
          <p:cNvSpPr txBox="1"/>
          <p:nvPr/>
        </p:nvSpPr>
        <p:spPr>
          <a:xfrm>
            <a:off x="3540963" y="7123383"/>
            <a:ext cx="367030" cy="147320"/>
          </a:xfrm>
          <a:prstGeom prst="rect">
            <a:avLst/>
          </a:prstGeom>
        </p:spPr>
        <p:txBody>
          <a:bodyPr vert="horz" wrap="square" lIns="0" tIns="12700" rIns="0" bIns="0" rtlCol="0">
            <a:spAutoFit/>
          </a:bodyPr>
          <a:lstStyle/>
          <a:p>
            <a:pPr marL="38100">
              <a:lnSpc>
                <a:spcPct val="100000"/>
              </a:lnSpc>
              <a:spcBef>
                <a:spcPts val="100"/>
              </a:spcBef>
            </a:pPr>
            <a:r>
              <a:rPr sz="800" spc="5" dirty="0">
                <a:solidFill>
                  <a:srgbClr val="939598"/>
                </a:solidFill>
                <a:latin typeface="Arial"/>
                <a:cs typeface="Arial"/>
              </a:rPr>
              <a:t>5,5</a:t>
            </a:r>
            <a:r>
              <a:rPr sz="800" spc="-45" dirty="0">
                <a:solidFill>
                  <a:srgbClr val="939598"/>
                </a:solidFill>
                <a:latin typeface="Arial"/>
                <a:cs typeface="Arial"/>
              </a:rPr>
              <a:t> </a:t>
            </a:r>
            <a:r>
              <a:rPr sz="800" spc="5" dirty="0">
                <a:solidFill>
                  <a:srgbClr val="939598"/>
                </a:solidFill>
                <a:latin typeface="Arial"/>
                <a:cs typeface="Arial"/>
              </a:rPr>
              <a:t>m</a:t>
            </a:r>
            <a:r>
              <a:rPr sz="675" spc="7" baseline="30864" dirty="0">
                <a:solidFill>
                  <a:srgbClr val="939598"/>
                </a:solidFill>
                <a:latin typeface="Arial"/>
                <a:cs typeface="Arial"/>
              </a:rPr>
              <a:t>3</a:t>
            </a:r>
            <a:endParaRPr sz="675" baseline="30864">
              <a:latin typeface="Arial"/>
              <a:cs typeface="Arial"/>
            </a:endParaRPr>
          </a:p>
        </p:txBody>
      </p:sp>
      <p:sp>
        <p:nvSpPr>
          <p:cNvPr id="268" name="object 268"/>
          <p:cNvSpPr txBox="1"/>
          <p:nvPr/>
        </p:nvSpPr>
        <p:spPr>
          <a:xfrm>
            <a:off x="4214636" y="7123383"/>
            <a:ext cx="279400" cy="147320"/>
          </a:xfrm>
          <a:prstGeom prst="rect">
            <a:avLst/>
          </a:prstGeom>
        </p:spPr>
        <p:txBody>
          <a:bodyPr vert="horz" wrap="square" lIns="0" tIns="12700" rIns="0" bIns="0" rtlCol="0">
            <a:spAutoFit/>
          </a:bodyPr>
          <a:lstStyle/>
          <a:p>
            <a:pPr marL="38100">
              <a:lnSpc>
                <a:spcPct val="100000"/>
              </a:lnSpc>
              <a:spcBef>
                <a:spcPts val="100"/>
              </a:spcBef>
            </a:pPr>
            <a:r>
              <a:rPr sz="800" dirty="0">
                <a:solidFill>
                  <a:srgbClr val="939598"/>
                </a:solidFill>
                <a:latin typeface="Arial"/>
                <a:cs typeface="Arial"/>
              </a:rPr>
              <a:t>7</a:t>
            </a:r>
            <a:r>
              <a:rPr sz="800" spc="-45" dirty="0">
                <a:solidFill>
                  <a:srgbClr val="939598"/>
                </a:solidFill>
                <a:latin typeface="Arial"/>
                <a:cs typeface="Arial"/>
              </a:rPr>
              <a:t> </a:t>
            </a:r>
            <a:r>
              <a:rPr sz="800" spc="5" dirty="0">
                <a:solidFill>
                  <a:srgbClr val="939598"/>
                </a:solidFill>
                <a:latin typeface="Arial"/>
                <a:cs typeface="Arial"/>
              </a:rPr>
              <a:t>m</a:t>
            </a:r>
            <a:r>
              <a:rPr sz="675" spc="7" baseline="30864" dirty="0">
                <a:solidFill>
                  <a:srgbClr val="939598"/>
                </a:solidFill>
                <a:latin typeface="Arial"/>
                <a:cs typeface="Arial"/>
              </a:rPr>
              <a:t>3</a:t>
            </a:r>
            <a:endParaRPr sz="675" baseline="30864">
              <a:latin typeface="Arial"/>
              <a:cs typeface="Arial"/>
            </a:endParaRPr>
          </a:p>
        </p:txBody>
      </p:sp>
      <p:sp>
        <p:nvSpPr>
          <p:cNvPr id="269" name="object 269"/>
          <p:cNvSpPr txBox="1"/>
          <p:nvPr/>
        </p:nvSpPr>
        <p:spPr>
          <a:xfrm>
            <a:off x="4699129" y="7062423"/>
            <a:ext cx="570230" cy="269240"/>
          </a:xfrm>
          <a:prstGeom prst="rect">
            <a:avLst/>
          </a:prstGeom>
        </p:spPr>
        <p:txBody>
          <a:bodyPr vert="horz" wrap="square" lIns="0" tIns="12700" rIns="0" bIns="0" rtlCol="0">
            <a:spAutoFit/>
          </a:bodyPr>
          <a:lstStyle/>
          <a:p>
            <a:pPr marL="44450">
              <a:lnSpc>
                <a:spcPct val="100000"/>
              </a:lnSpc>
              <a:spcBef>
                <a:spcPts val="100"/>
              </a:spcBef>
            </a:pPr>
            <a:r>
              <a:rPr sz="800" spc="-15" dirty="0">
                <a:solidFill>
                  <a:srgbClr val="939598"/>
                </a:solidFill>
                <a:latin typeface="Arial"/>
                <a:cs typeface="Arial"/>
              </a:rPr>
              <a:t>2,1+4,9</a:t>
            </a:r>
            <a:r>
              <a:rPr sz="800" spc="-65" dirty="0">
                <a:solidFill>
                  <a:srgbClr val="939598"/>
                </a:solidFill>
                <a:latin typeface="Arial"/>
                <a:cs typeface="Arial"/>
              </a:rPr>
              <a:t> </a:t>
            </a:r>
            <a:r>
              <a:rPr sz="800" dirty="0">
                <a:solidFill>
                  <a:srgbClr val="939598"/>
                </a:solidFill>
                <a:latin typeface="Arial"/>
                <a:cs typeface="Arial"/>
              </a:rPr>
              <a:t>m</a:t>
            </a:r>
            <a:r>
              <a:rPr sz="675" baseline="30864" dirty="0">
                <a:solidFill>
                  <a:srgbClr val="939598"/>
                </a:solidFill>
                <a:latin typeface="Arial"/>
                <a:cs typeface="Arial"/>
              </a:rPr>
              <a:t>3</a:t>
            </a:r>
            <a:endParaRPr sz="675" baseline="30864">
              <a:latin typeface="Arial"/>
              <a:cs typeface="Arial"/>
            </a:endParaRPr>
          </a:p>
          <a:p>
            <a:pPr marL="38100">
              <a:lnSpc>
                <a:spcPct val="100000"/>
              </a:lnSpc>
            </a:pPr>
            <a:r>
              <a:rPr sz="800" dirty="0">
                <a:solidFill>
                  <a:srgbClr val="939598"/>
                </a:solidFill>
                <a:latin typeface="Arial"/>
                <a:cs typeface="Arial"/>
              </a:rPr>
              <a:t>3,5+3,5</a:t>
            </a:r>
            <a:r>
              <a:rPr sz="800" spc="-75" dirty="0">
                <a:solidFill>
                  <a:srgbClr val="939598"/>
                </a:solidFill>
                <a:latin typeface="Arial"/>
                <a:cs typeface="Arial"/>
              </a:rPr>
              <a:t> </a:t>
            </a:r>
            <a:r>
              <a:rPr sz="800" spc="5" dirty="0">
                <a:solidFill>
                  <a:srgbClr val="939598"/>
                </a:solidFill>
                <a:latin typeface="Arial"/>
                <a:cs typeface="Arial"/>
              </a:rPr>
              <a:t>m</a:t>
            </a:r>
            <a:r>
              <a:rPr sz="675" spc="7" baseline="30864" dirty="0">
                <a:solidFill>
                  <a:srgbClr val="939598"/>
                </a:solidFill>
                <a:latin typeface="Arial"/>
                <a:cs typeface="Arial"/>
              </a:rPr>
              <a:t>3</a:t>
            </a:r>
            <a:endParaRPr sz="675" baseline="30864">
              <a:latin typeface="Arial"/>
              <a:cs typeface="Arial"/>
            </a:endParaRPr>
          </a:p>
        </p:txBody>
      </p:sp>
      <p:sp>
        <p:nvSpPr>
          <p:cNvPr id="270" name="object 270"/>
          <p:cNvSpPr txBox="1"/>
          <p:nvPr/>
        </p:nvSpPr>
        <p:spPr>
          <a:xfrm>
            <a:off x="5371744" y="7123383"/>
            <a:ext cx="485140" cy="147320"/>
          </a:xfrm>
          <a:prstGeom prst="rect">
            <a:avLst/>
          </a:prstGeom>
        </p:spPr>
        <p:txBody>
          <a:bodyPr vert="horz" wrap="square" lIns="0" tIns="12700" rIns="0" bIns="0" rtlCol="0">
            <a:spAutoFit/>
          </a:bodyPr>
          <a:lstStyle/>
          <a:p>
            <a:pPr marL="38100">
              <a:lnSpc>
                <a:spcPct val="100000"/>
              </a:lnSpc>
              <a:spcBef>
                <a:spcPts val="100"/>
              </a:spcBef>
            </a:pPr>
            <a:r>
              <a:rPr sz="800" spc="5" dirty="0">
                <a:solidFill>
                  <a:srgbClr val="939598"/>
                </a:solidFill>
                <a:latin typeface="Arial"/>
                <a:cs typeface="Arial"/>
              </a:rPr>
              <a:t>3,5+5</a:t>
            </a:r>
            <a:r>
              <a:rPr sz="800" spc="-45" dirty="0">
                <a:solidFill>
                  <a:srgbClr val="939598"/>
                </a:solidFill>
                <a:latin typeface="Arial"/>
                <a:cs typeface="Arial"/>
              </a:rPr>
              <a:t> </a:t>
            </a:r>
            <a:r>
              <a:rPr sz="800" spc="5" dirty="0">
                <a:solidFill>
                  <a:srgbClr val="939598"/>
                </a:solidFill>
                <a:latin typeface="Arial"/>
                <a:cs typeface="Arial"/>
              </a:rPr>
              <a:t>m</a:t>
            </a:r>
            <a:r>
              <a:rPr sz="675" spc="7" baseline="30864" dirty="0">
                <a:solidFill>
                  <a:srgbClr val="939598"/>
                </a:solidFill>
                <a:latin typeface="Arial"/>
                <a:cs typeface="Arial"/>
              </a:rPr>
              <a:t>3</a:t>
            </a:r>
            <a:endParaRPr sz="675" baseline="30864">
              <a:latin typeface="Arial"/>
              <a:cs typeface="Arial"/>
            </a:endParaRPr>
          </a:p>
        </p:txBody>
      </p:sp>
      <p:sp>
        <p:nvSpPr>
          <p:cNvPr id="271" name="object 271"/>
          <p:cNvSpPr txBox="1"/>
          <p:nvPr/>
        </p:nvSpPr>
        <p:spPr>
          <a:xfrm>
            <a:off x="5999930" y="7062423"/>
            <a:ext cx="488950" cy="26924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939598"/>
                </a:solidFill>
                <a:latin typeface="Arial"/>
                <a:cs typeface="Arial"/>
              </a:rPr>
              <a:t>1,5+50/50</a:t>
            </a:r>
            <a:endParaRPr sz="800">
              <a:latin typeface="Arial"/>
              <a:cs typeface="Arial"/>
            </a:endParaRPr>
          </a:p>
          <a:p>
            <a:pPr marL="17145">
              <a:lnSpc>
                <a:spcPct val="100000"/>
              </a:lnSpc>
            </a:pPr>
            <a:r>
              <a:rPr sz="800" spc="-5" dirty="0">
                <a:solidFill>
                  <a:srgbClr val="939598"/>
                </a:solidFill>
                <a:latin typeface="Arial"/>
                <a:cs typeface="Arial"/>
              </a:rPr>
              <a:t>1,5+70/30</a:t>
            </a:r>
            <a:endParaRPr sz="800">
              <a:latin typeface="Arial"/>
              <a:cs typeface="Arial"/>
            </a:endParaRPr>
          </a:p>
        </p:txBody>
      </p:sp>
      <p:sp>
        <p:nvSpPr>
          <p:cNvPr id="272" name="object 272"/>
          <p:cNvSpPr txBox="1"/>
          <p:nvPr/>
        </p:nvSpPr>
        <p:spPr>
          <a:xfrm>
            <a:off x="6627717" y="7062423"/>
            <a:ext cx="493395" cy="26924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3,5+50/50</a:t>
            </a:r>
            <a:endParaRPr sz="800">
              <a:latin typeface="Arial"/>
              <a:cs typeface="Arial"/>
            </a:endParaRPr>
          </a:p>
          <a:p>
            <a:pPr marL="17145">
              <a:lnSpc>
                <a:spcPct val="100000"/>
              </a:lnSpc>
            </a:pPr>
            <a:r>
              <a:rPr sz="800" dirty="0">
                <a:solidFill>
                  <a:srgbClr val="939598"/>
                </a:solidFill>
                <a:latin typeface="Arial"/>
                <a:cs typeface="Arial"/>
              </a:rPr>
              <a:t>3,5+70/30</a:t>
            </a:r>
            <a:endParaRPr sz="800">
              <a:latin typeface="Arial"/>
              <a:cs typeface="Arial"/>
            </a:endParaRPr>
          </a:p>
        </p:txBody>
      </p:sp>
      <p:sp>
        <p:nvSpPr>
          <p:cNvPr id="273" name="object 273"/>
          <p:cNvSpPr txBox="1"/>
          <p:nvPr/>
        </p:nvSpPr>
        <p:spPr>
          <a:xfrm>
            <a:off x="411422" y="7627421"/>
            <a:ext cx="675165" cy="13593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Châssis PTAC</a:t>
            </a:r>
            <a:endParaRPr sz="800" dirty="0">
              <a:latin typeface="Arial"/>
              <a:cs typeface="Arial"/>
            </a:endParaRPr>
          </a:p>
        </p:txBody>
      </p:sp>
      <p:sp>
        <p:nvSpPr>
          <p:cNvPr id="274" name="object 274"/>
          <p:cNvSpPr txBox="1"/>
          <p:nvPr/>
        </p:nvSpPr>
        <p:spPr>
          <a:xfrm>
            <a:off x="1637938" y="7627421"/>
            <a:ext cx="39306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939598"/>
                </a:solidFill>
                <a:latin typeface="Arial"/>
                <a:cs typeface="Arial"/>
              </a:rPr>
              <a:t>1,7-2,2</a:t>
            </a:r>
            <a:r>
              <a:rPr sz="800" spc="-60"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75" name="object 275"/>
          <p:cNvSpPr txBox="1"/>
          <p:nvPr/>
        </p:nvSpPr>
        <p:spPr>
          <a:xfrm>
            <a:off x="2301081" y="7627421"/>
            <a:ext cx="326390" cy="147320"/>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939598"/>
                </a:solidFill>
                <a:latin typeface="Arial"/>
                <a:cs typeface="Arial"/>
              </a:rPr>
              <a:t>3,5-5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76" name="object 276"/>
          <p:cNvSpPr txBox="1"/>
          <p:nvPr/>
        </p:nvSpPr>
        <p:spPr>
          <a:xfrm>
            <a:off x="2939332" y="7627421"/>
            <a:ext cx="31051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939598"/>
                </a:solidFill>
                <a:latin typeface="Arial"/>
                <a:cs typeface="Arial"/>
              </a:rPr>
              <a:t>5-7,5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77" name="object 277"/>
          <p:cNvSpPr txBox="1"/>
          <p:nvPr/>
        </p:nvSpPr>
        <p:spPr>
          <a:xfrm>
            <a:off x="3561124" y="7627421"/>
            <a:ext cx="326390" cy="147320"/>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939598"/>
                </a:solidFill>
                <a:latin typeface="Arial"/>
                <a:cs typeface="Arial"/>
              </a:rPr>
              <a:t>3,5-5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78" name="object 278"/>
          <p:cNvSpPr txBox="1"/>
          <p:nvPr/>
        </p:nvSpPr>
        <p:spPr>
          <a:xfrm>
            <a:off x="4199375" y="7627421"/>
            <a:ext cx="31051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939598"/>
                </a:solidFill>
                <a:latin typeface="Arial"/>
                <a:cs typeface="Arial"/>
              </a:rPr>
              <a:t>5-7,5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79" name="object 279"/>
          <p:cNvSpPr txBox="1"/>
          <p:nvPr/>
        </p:nvSpPr>
        <p:spPr>
          <a:xfrm>
            <a:off x="4876539" y="7627421"/>
            <a:ext cx="21590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7,5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80" name="object 280"/>
          <p:cNvSpPr txBox="1"/>
          <p:nvPr/>
        </p:nvSpPr>
        <p:spPr>
          <a:xfrm>
            <a:off x="5506561" y="7627421"/>
            <a:ext cx="215900"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39598"/>
                </a:solidFill>
                <a:latin typeface="Arial"/>
                <a:cs typeface="Arial"/>
              </a:rPr>
              <a:t>7,5</a:t>
            </a:r>
            <a:r>
              <a:rPr sz="800" spc="-65"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81" name="object 281"/>
          <p:cNvSpPr txBox="1"/>
          <p:nvPr/>
        </p:nvSpPr>
        <p:spPr>
          <a:xfrm>
            <a:off x="6063329" y="7627421"/>
            <a:ext cx="362585" cy="147320"/>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939598"/>
                </a:solidFill>
                <a:latin typeface="Arial"/>
                <a:cs typeface="Arial"/>
              </a:rPr>
              <a:t>7,5-10</a:t>
            </a:r>
            <a:r>
              <a:rPr sz="800" spc="-60"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82" name="object 282"/>
          <p:cNvSpPr txBox="1"/>
          <p:nvPr/>
        </p:nvSpPr>
        <p:spPr>
          <a:xfrm>
            <a:off x="6693351" y="7627421"/>
            <a:ext cx="362585" cy="147320"/>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939598"/>
                </a:solidFill>
                <a:latin typeface="Arial"/>
                <a:cs typeface="Arial"/>
              </a:rPr>
              <a:t>7,5-10</a:t>
            </a:r>
            <a:r>
              <a:rPr sz="800" spc="-60" dirty="0">
                <a:solidFill>
                  <a:srgbClr val="939598"/>
                </a:solidFill>
                <a:latin typeface="Arial"/>
                <a:cs typeface="Arial"/>
              </a:rPr>
              <a:t> </a:t>
            </a:r>
            <a:r>
              <a:rPr sz="800" dirty="0">
                <a:solidFill>
                  <a:srgbClr val="939598"/>
                </a:solidFill>
                <a:latin typeface="Arial"/>
                <a:cs typeface="Arial"/>
              </a:rPr>
              <a:t>t</a:t>
            </a:r>
            <a:endParaRPr sz="800">
              <a:latin typeface="Arial"/>
              <a:cs typeface="Arial"/>
            </a:endParaRPr>
          </a:p>
        </p:txBody>
      </p:sp>
      <p:sp>
        <p:nvSpPr>
          <p:cNvPr id="283" name="object 283"/>
          <p:cNvSpPr txBox="1"/>
          <p:nvPr/>
        </p:nvSpPr>
        <p:spPr>
          <a:xfrm>
            <a:off x="411384" y="7966915"/>
            <a:ext cx="1080135" cy="324448"/>
          </a:xfrm>
          <a:prstGeom prst="rect">
            <a:avLst/>
          </a:prstGeom>
        </p:spPr>
        <p:txBody>
          <a:bodyPr vert="horz" wrap="square" lIns="0" tIns="69850" rIns="0" bIns="0" rtlCol="0">
            <a:spAutoFit/>
          </a:bodyPr>
          <a:lstStyle/>
          <a:p>
            <a:pPr marL="12700">
              <a:lnSpc>
                <a:spcPct val="100000"/>
              </a:lnSpc>
              <a:spcBef>
                <a:spcPts val="550"/>
              </a:spcBef>
            </a:pPr>
            <a:r>
              <a:rPr lang="fr-FR" sz="800" spc="-5" dirty="0">
                <a:solidFill>
                  <a:srgbClr val="58595B"/>
                </a:solidFill>
                <a:latin typeface="Arial"/>
                <a:cs typeface="Arial"/>
              </a:rPr>
              <a:t>Châssis</a:t>
            </a:r>
            <a:r>
              <a:rPr lang="fr-FR" sz="800" spc="-15" dirty="0">
                <a:solidFill>
                  <a:srgbClr val="58595B"/>
                </a:solidFill>
                <a:latin typeface="Arial"/>
                <a:cs typeface="Arial"/>
              </a:rPr>
              <a:t> </a:t>
            </a:r>
            <a:r>
              <a:rPr lang="fr-FR" sz="800" spc="-5" dirty="0">
                <a:solidFill>
                  <a:srgbClr val="58595B"/>
                </a:solidFill>
                <a:latin typeface="Arial"/>
                <a:cs typeface="Arial"/>
              </a:rPr>
              <a:t>électrique</a:t>
            </a:r>
            <a:endParaRPr lang="fr-FR" sz="800" dirty="0">
              <a:latin typeface="Arial"/>
              <a:cs typeface="Arial"/>
            </a:endParaRPr>
          </a:p>
          <a:p>
            <a:pPr marL="12700">
              <a:lnSpc>
                <a:spcPct val="100000"/>
              </a:lnSpc>
              <a:spcBef>
                <a:spcPts val="340"/>
              </a:spcBef>
            </a:pPr>
            <a:r>
              <a:rPr lang="fr-FR" sz="600" dirty="0">
                <a:solidFill>
                  <a:srgbClr val="58595B"/>
                </a:solidFill>
                <a:latin typeface="Arial"/>
                <a:cs typeface="Arial"/>
              </a:rPr>
              <a:t>(Électrifié </a:t>
            </a:r>
            <a:r>
              <a:rPr lang="fr-FR" sz="600" spc="-5" dirty="0">
                <a:solidFill>
                  <a:srgbClr val="58595B"/>
                </a:solidFill>
                <a:latin typeface="Arial"/>
                <a:cs typeface="Arial"/>
              </a:rPr>
              <a:t>par </a:t>
            </a:r>
            <a:r>
              <a:rPr lang="fr-FR" sz="600" dirty="0">
                <a:solidFill>
                  <a:srgbClr val="58595B"/>
                </a:solidFill>
                <a:latin typeface="Arial"/>
                <a:cs typeface="Arial"/>
              </a:rPr>
              <a:t>Grupo</a:t>
            </a:r>
            <a:r>
              <a:rPr lang="fr-FR" sz="600" spc="-80" dirty="0">
                <a:solidFill>
                  <a:srgbClr val="58595B"/>
                </a:solidFill>
                <a:latin typeface="Arial"/>
                <a:cs typeface="Arial"/>
              </a:rPr>
              <a:t> </a:t>
            </a:r>
            <a:r>
              <a:rPr lang="fr-FR" sz="600" dirty="0" err="1">
                <a:solidFill>
                  <a:srgbClr val="58595B"/>
                </a:solidFill>
                <a:latin typeface="Arial"/>
                <a:cs typeface="Arial"/>
              </a:rPr>
              <a:t>Pretto</a:t>
            </a:r>
            <a:r>
              <a:rPr lang="fr-FR" sz="600" dirty="0">
                <a:solidFill>
                  <a:srgbClr val="58595B"/>
                </a:solidFill>
                <a:latin typeface="Arial"/>
                <a:cs typeface="Arial"/>
              </a:rPr>
              <a:t>)</a:t>
            </a:r>
            <a:endParaRPr lang="fr-FR" sz="600" dirty="0">
              <a:latin typeface="Arial"/>
              <a:cs typeface="Arial"/>
            </a:endParaRPr>
          </a:p>
        </p:txBody>
      </p:sp>
      <p:sp>
        <p:nvSpPr>
          <p:cNvPr id="284" name="object 284"/>
          <p:cNvSpPr txBox="1"/>
          <p:nvPr/>
        </p:nvSpPr>
        <p:spPr>
          <a:xfrm>
            <a:off x="2265193" y="7992534"/>
            <a:ext cx="398145" cy="350520"/>
          </a:xfrm>
          <a:prstGeom prst="rect">
            <a:avLst/>
          </a:prstGeom>
        </p:spPr>
        <p:txBody>
          <a:bodyPr vert="horz" wrap="square" lIns="0" tIns="33019" rIns="0" bIns="0" rtlCol="0">
            <a:spAutoFit/>
          </a:bodyPr>
          <a:lstStyle/>
          <a:p>
            <a:pPr marL="12700" marR="5080" indent="62865">
              <a:lnSpc>
                <a:spcPts val="800"/>
              </a:lnSpc>
              <a:spcBef>
                <a:spcPts val="259"/>
              </a:spcBef>
            </a:pPr>
            <a:r>
              <a:rPr sz="800" dirty="0">
                <a:solidFill>
                  <a:srgbClr val="939598"/>
                </a:solidFill>
                <a:latin typeface="Arial"/>
                <a:cs typeface="Arial"/>
              </a:rPr>
              <a:t>Isuzu  </a:t>
            </a:r>
            <a:r>
              <a:rPr sz="800" spc="-5" dirty="0">
                <a:solidFill>
                  <a:srgbClr val="939598"/>
                </a:solidFill>
                <a:latin typeface="Arial"/>
                <a:cs typeface="Arial"/>
              </a:rPr>
              <a:t>M21</a:t>
            </a:r>
            <a:r>
              <a:rPr sz="800" spc="-80" dirty="0">
                <a:solidFill>
                  <a:srgbClr val="939598"/>
                </a:solidFill>
                <a:latin typeface="Arial"/>
                <a:cs typeface="Arial"/>
              </a:rPr>
              <a:t> </a:t>
            </a:r>
            <a:r>
              <a:rPr sz="800" spc="-5" dirty="0">
                <a:solidFill>
                  <a:srgbClr val="939598"/>
                </a:solidFill>
                <a:latin typeface="Arial"/>
                <a:cs typeface="Arial"/>
              </a:rPr>
              <a:t>(48</a:t>
            </a:r>
            <a:endParaRPr sz="800">
              <a:latin typeface="Arial"/>
              <a:cs typeface="Arial"/>
            </a:endParaRPr>
          </a:p>
          <a:p>
            <a:pPr marL="80645">
              <a:lnSpc>
                <a:spcPts val="800"/>
              </a:lnSpc>
            </a:pPr>
            <a:r>
              <a:rPr sz="800" spc="-15" dirty="0">
                <a:solidFill>
                  <a:srgbClr val="939598"/>
                </a:solidFill>
                <a:latin typeface="Arial"/>
                <a:cs typeface="Arial"/>
              </a:rPr>
              <a:t>kWh)</a:t>
            </a:r>
            <a:endParaRPr sz="800">
              <a:latin typeface="Arial"/>
              <a:cs typeface="Arial"/>
            </a:endParaRPr>
          </a:p>
        </p:txBody>
      </p:sp>
      <p:sp>
        <p:nvSpPr>
          <p:cNvPr id="285" name="object 285"/>
          <p:cNvSpPr txBox="1"/>
          <p:nvPr/>
        </p:nvSpPr>
        <p:spPr>
          <a:xfrm>
            <a:off x="2802860" y="8043334"/>
            <a:ext cx="582930" cy="248920"/>
          </a:xfrm>
          <a:prstGeom prst="rect">
            <a:avLst/>
          </a:prstGeom>
        </p:spPr>
        <p:txBody>
          <a:bodyPr vert="horz" wrap="square" lIns="0" tIns="33019" rIns="0" bIns="0" rtlCol="0">
            <a:spAutoFit/>
          </a:bodyPr>
          <a:lstStyle/>
          <a:p>
            <a:pPr marL="12700" marR="5080" indent="70485">
              <a:lnSpc>
                <a:spcPts val="800"/>
              </a:lnSpc>
              <a:spcBef>
                <a:spcPts val="259"/>
              </a:spcBef>
            </a:pPr>
            <a:r>
              <a:rPr sz="800" spc="5" dirty="0">
                <a:solidFill>
                  <a:srgbClr val="939598"/>
                </a:solidFill>
                <a:latin typeface="Arial"/>
                <a:cs typeface="Arial"/>
              </a:rPr>
              <a:t>M55/P75  </a:t>
            </a:r>
            <a:r>
              <a:rPr sz="800" dirty="0">
                <a:solidFill>
                  <a:srgbClr val="939598"/>
                </a:solidFill>
                <a:latin typeface="Arial"/>
                <a:cs typeface="Arial"/>
              </a:rPr>
              <a:t>(48/76</a:t>
            </a:r>
            <a:r>
              <a:rPr sz="800" spc="-65" dirty="0">
                <a:solidFill>
                  <a:srgbClr val="939598"/>
                </a:solidFill>
                <a:latin typeface="Arial"/>
                <a:cs typeface="Arial"/>
              </a:rPr>
              <a:t> </a:t>
            </a:r>
            <a:r>
              <a:rPr sz="800" spc="-5" dirty="0">
                <a:solidFill>
                  <a:srgbClr val="939598"/>
                </a:solidFill>
                <a:latin typeface="Arial"/>
                <a:cs typeface="Arial"/>
              </a:rPr>
              <a:t>kWh)</a:t>
            </a:r>
            <a:endParaRPr sz="800">
              <a:latin typeface="Arial"/>
              <a:cs typeface="Arial"/>
            </a:endParaRPr>
          </a:p>
        </p:txBody>
      </p:sp>
      <p:sp>
        <p:nvSpPr>
          <p:cNvPr id="286" name="object 286"/>
          <p:cNvSpPr txBox="1"/>
          <p:nvPr/>
        </p:nvSpPr>
        <p:spPr>
          <a:xfrm>
            <a:off x="3497195" y="7992534"/>
            <a:ext cx="456565" cy="350520"/>
          </a:xfrm>
          <a:prstGeom prst="rect">
            <a:avLst/>
          </a:prstGeom>
        </p:spPr>
        <p:txBody>
          <a:bodyPr vert="horz" wrap="square" lIns="0" tIns="33019" rIns="0" bIns="0" rtlCol="0">
            <a:spAutoFit/>
          </a:bodyPr>
          <a:lstStyle/>
          <a:p>
            <a:pPr marL="12700" marR="5080" indent="90805">
              <a:lnSpc>
                <a:spcPts val="800"/>
              </a:lnSpc>
              <a:spcBef>
                <a:spcPts val="259"/>
              </a:spcBef>
            </a:pPr>
            <a:r>
              <a:rPr sz="800" dirty="0">
                <a:solidFill>
                  <a:srgbClr val="939598"/>
                </a:solidFill>
                <a:latin typeface="Arial"/>
                <a:cs typeface="Arial"/>
              </a:rPr>
              <a:t>Isuzu  </a:t>
            </a:r>
            <a:r>
              <a:rPr sz="800" spc="10" dirty="0">
                <a:solidFill>
                  <a:srgbClr val="939598"/>
                </a:solidFill>
                <a:latin typeface="Arial"/>
                <a:cs typeface="Arial"/>
              </a:rPr>
              <a:t>M</a:t>
            </a:r>
            <a:r>
              <a:rPr sz="800" spc="-15" dirty="0">
                <a:solidFill>
                  <a:srgbClr val="939598"/>
                </a:solidFill>
                <a:latin typeface="Arial"/>
                <a:cs typeface="Arial"/>
              </a:rPr>
              <a:t>2</a:t>
            </a:r>
            <a:r>
              <a:rPr sz="800" spc="-25" dirty="0">
                <a:solidFill>
                  <a:srgbClr val="939598"/>
                </a:solidFill>
                <a:latin typeface="Arial"/>
                <a:cs typeface="Arial"/>
              </a:rPr>
              <a:t>1</a:t>
            </a:r>
            <a:r>
              <a:rPr sz="800" spc="20" dirty="0">
                <a:solidFill>
                  <a:srgbClr val="939598"/>
                </a:solidFill>
                <a:latin typeface="Arial"/>
                <a:cs typeface="Arial"/>
              </a:rPr>
              <a:t>/</a:t>
            </a:r>
            <a:r>
              <a:rPr sz="800" spc="15" dirty="0">
                <a:solidFill>
                  <a:srgbClr val="939598"/>
                </a:solidFill>
                <a:latin typeface="Arial"/>
                <a:cs typeface="Arial"/>
              </a:rPr>
              <a:t>M55  </a:t>
            </a:r>
            <a:r>
              <a:rPr sz="800" spc="-5" dirty="0">
                <a:solidFill>
                  <a:srgbClr val="939598"/>
                </a:solidFill>
                <a:latin typeface="Arial"/>
                <a:cs typeface="Arial"/>
              </a:rPr>
              <a:t>(48</a:t>
            </a:r>
            <a:r>
              <a:rPr sz="800" spc="-50" dirty="0">
                <a:solidFill>
                  <a:srgbClr val="939598"/>
                </a:solidFill>
                <a:latin typeface="Arial"/>
                <a:cs typeface="Arial"/>
              </a:rPr>
              <a:t> </a:t>
            </a:r>
            <a:r>
              <a:rPr sz="800" spc="-5" dirty="0">
                <a:solidFill>
                  <a:srgbClr val="939598"/>
                </a:solidFill>
                <a:latin typeface="Arial"/>
                <a:cs typeface="Arial"/>
              </a:rPr>
              <a:t>kWh)</a:t>
            </a:r>
            <a:endParaRPr sz="800">
              <a:latin typeface="Arial"/>
              <a:cs typeface="Arial"/>
            </a:endParaRPr>
          </a:p>
        </p:txBody>
      </p:sp>
      <p:sp>
        <p:nvSpPr>
          <p:cNvPr id="287" name="object 287"/>
          <p:cNvSpPr txBox="1"/>
          <p:nvPr/>
        </p:nvSpPr>
        <p:spPr>
          <a:xfrm>
            <a:off x="4062903" y="7992534"/>
            <a:ext cx="582930" cy="350520"/>
          </a:xfrm>
          <a:prstGeom prst="rect">
            <a:avLst/>
          </a:prstGeom>
        </p:spPr>
        <p:txBody>
          <a:bodyPr vert="horz" wrap="square" lIns="0" tIns="33019" rIns="0" bIns="0" rtlCol="0">
            <a:spAutoFit/>
          </a:bodyPr>
          <a:lstStyle/>
          <a:p>
            <a:pPr marL="12700" marR="5080" indent="-635" algn="ctr">
              <a:lnSpc>
                <a:spcPts val="800"/>
              </a:lnSpc>
              <a:spcBef>
                <a:spcPts val="259"/>
              </a:spcBef>
            </a:pPr>
            <a:r>
              <a:rPr sz="800" dirty="0">
                <a:solidFill>
                  <a:srgbClr val="939598"/>
                </a:solidFill>
                <a:latin typeface="Arial"/>
                <a:cs typeface="Arial"/>
              </a:rPr>
              <a:t>Isuzu  </a:t>
            </a:r>
            <a:r>
              <a:rPr sz="800" spc="5" dirty="0">
                <a:solidFill>
                  <a:srgbClr val="939598"/>
                </a:solidFill>
                <a:latin typeface="Arial"/>
                <a:cs typeface="Arial"/>
              </a:rPr>
              <a:t>M55/P75  </a:t>
            </a:r>
            <a:r>
              <a:rPr sz="800" dirty="0">
                <a:solidFill>
                  <a:srgbClr val="939598"/>
                </a:solidFill>
                <a:latin typeface="Arial"/>
                <a:cs typeface="Arial"/>
              </a:rPr>
              <a:t>(48/76</a:t>
            </a:r>
            <a:r>
              <a:rPr sz="800" spc="-70" dirty="0">
                <a:solidFill>
                  <a:srgbClr val="939598"/>
                </a:solidFill>
                <a:latin typeface="Arial"/>
                <a:cs typeface="Arial"/>
              </a:rPr>
              <a:t> </a:t>
            </a:r>
            <a:r>
              <a:rPr sz="800" spc="-5" dirty="0">
                <a:solidFill>
                  <a:srgbClr val="939598"/>
                </a:solidFill>
                <a:latin typeface="Arial"/>
                <a:cs typeface="Arial"/>
              </a:rPr>
              <a:t>kWh)</a:t>
            </a:r>
            <a:endParaRPr sz="800">
              <a:latin typeface="Arial"/>
              <a:cs typeface="Arial"/>
            </a:endParaRPr>
          </a:p>
        </p:txBody>
      </p:sp>
      <p:sp>
        <p:nvSpPr>
          <p:cNvPr id="288" name="object 288"/>
          <p:cNvSpPr txBox="1"/>
          <p:nvPr/>
        </p:nvSpPr>
        <p:spPr>
          <a:xfrm>
            <a:off x="4765264" y="7992534"/>
            <a:ext cx="434340" cy="350520"/>
          </a:xfrm>
          <a:prstGeom prst="rect">
            <a:avLst/>
          </a:prstGeom>
        </p:spPr>
        <p:txBody>
          <a:bodyPr vert="horz" wrap="square" lIns="0" tIns="33019" rIns="0" bIns="0" rtlCol="0">
            <a:spAutoFit/>
          </a:bodyPr>
          <a:lstStyle/>
          <a:p>
            <a:pPr marL="95885" marR="83820" algn="ctr">
              <a:lnSpc>
                <a:spcPts val="800"/>
              </a:lnSpc>
              <a:spcBef>
                <a:spcPts val="259"/>
              </a:spcBef>
            </a:pPr>
            <a:r>
              <a:rPr sz="800" spc="10" dirty="0">
                <a:solidFill>
                  <a:srgbClr val="939598"/>
                </a:solidFill>
                <a:latin typeface="Arial"/>
                <a:cs typeface="Arial"/>
              </a:rPr>
              <a:t>I</a:t>
            </a:r>
            <a:r>
              <a:rPr sz="800" spc="5" dirty="0">
                <a:solidFill>
                  <a:srgbClr val="939598"/>
                </a:solidFill>
                <a:latin typeface="Arial"/>
                <a:cs typeface="Arial"/>
              </a:rPr>
              <a:t>su</a:t>
            </a:r>
            <a:r>
              <a:rPr sz="800" dirty="0">
                <a:solidFill>
                  <a:srgbClr val="939598"/>
                </a:solidFill>
                <a:latin typeface="Arial"/>
                <a:cs typeface="Arial"/>
              </a:rPr>
              <a:t>zu  </a:t>
            </a:r>
            <a:r>
              <a:rPr sz="800" spc="-5" dirty="0">
                <a:solidFill>
                  <a:srgbClr val="939598"/>
                </a:solidFill>
                <a:latin typeface="Arial"/>
                <a:cs typeface="Arial"/>
              </a:rPr>
              <a:t>P75</a:t>
            </a:r>
            <a:endParaRPr sz="800">
              <a:latin typeface="Arial"/>
              <a:cs typeface="Arial"/>
            </a:endParaRPr>
          </a:p>
          <a:p>
            <a:pPr algn="ctr">
              <a:lnSpc>
                <a:spcPts val="800"/>
              </a:lnSpc>
            </a:pPr>
            <a:r>
              <a:rPr sz="800" dirty="0">
                <a:solidFill>
                  <a:srgbClr val="939598"/>
                </a:solidFill>
                <a:latin typeface="Arial"/>
                <a:cs typeface="Arial"/>
              </a:rPr>
              <a:t>(76</a:t>
            </a:r>
            <a:r>
              <a:rPr sz="800" spc="-60" dirty="0">
                <a:solidFill>
                  <a:srgbClr val="939598"/>
                </a:solidFill>
                <a:latin typeface="Arial"/>
                <a:cs typeface="Arial"/>
              </a:rPr>
              <a:t> </a:t>
            </a:r>
            <a:r>
              <a:rPr sz="800" spc="-15" dirty="0">
                <a:solidFill>
                  <a:srgbClr val="939598"/>
                </a:solidFill>
                <a:latin typeface="Arial"/>
                <a:cs typeface="Arial"/>
              </a:rPr>
              <a:t>kWh)</a:t>
            </a:r>
            <a:endParaRPr sz="800">
              <a:latin typeface="Arial"/>
              <a:cs typeface="Arial"/>
            </a:endParaRPr>
          </a:p>
        </p:txBody>
      </p:sp>
      <p:sp>
        <p:nvSpPr>
          <p:cNvPr id="289" name="object 289"/>
          <p:cNvSpPr txBox="1"/>
          <p:nvPr/>
        </p:nvSpPr>
        <p:spPr>
          <a:xfrm>
            <a:off x="5395286" y="7992534"/>
            <a:ext cx="434340" cy="350520"/>
          </a:xfrm>
          <a:prstGeom prst="rect">
            <a:avLst/>
          </a:prstGeom>
        </p:spPr>
        <p:txBody>
          <a:bodyPr vert="horz" wrap="square" lIns="0" tIns="33019" rIns="0" bIns="0" rtlCol="0">
            <a:spAutoFit/>
          </a:bodyPr>
          <a:lstStyle/>
          <a:p>
            <a:pPr marL="95885" marR="83820" algn="ctr">
              <a:lnSpc>
                <a:spcPts val="800"/>
              </a:lnSpc>
              <a:spcBef>
                <a:spcPts val="259"/>
              </a:spcBef>
            </a:pPr>
            <a:r>
              <a:rPr sz="800" spc="10" dirty="0">
                <a:solidFill>
                  <a:srgbClr val="939598"/>
                </a:solidFill>
                <a:latin typeface="Arial"/>
                <a:cs typeface="Arial"/>
              </a:rPr>
              <a:t>I</a:t>
            </a:r>
            <a:r>
              <a:rPr sz="800" spc="5" dirty="0">
                <a:solidFill>
                  <a:srgbClr val="939598"/>
                </a:solidFill>
                <a:latin typeface="Arial"/>
                <a:cs typeface="Arial"/>
              </a:rPr>
              <a:t>su</a:t>
            </a:r>
            <a:r>
              <a:rPr sz="800" dirty="0">
                <a:solidFill>
                  <a:srgbClr val="939598"/>
                </a:solidFill>
                <a:latin typeface="Arial"/>
                <a:cs typeface="Arial"/>
              </a:rPr>
              <a:t>zu  </a:t>
            </a:r>
            <a:r>
              <a:rPr sz="800" spc="-5" dirty="0">
                <a:solidFill>
                  <a:srgbClr val="939598"/>
                </a:solidFill>
                <a:latin typeface="Arial"/>
                <a:cs typeface="Arial"/>
              </a:rPr>
              <a:t>P75</a:t>
            </a:r>
            <a:endParaRPr sz="800">
              <a:latin typeface="Arial"/>
              <a:cs typeface="Arial"/>
            </a:endParaRPr>
          </a:p>
          <a:p>
            <a:pPr algn="ctr">
              <a:lnSpc>
                <a:spcPts val="800"/>
              </a:lnSpc>
            </a:pPr>
            <a:r>
              <a:rPr sz="800" dirty="0">
                <a:solidFill>
                  <a:srgbClr val="939598"/>
                </a:solidFill>
                <a:latin typeface="Arial"/>
                <a:cs typeface="Arial"/>
              </a:rPr>
              <a:t>(76</a:t>
            </a:r>
            <a:r>
              <a:rPr sz="800" spc="-60" dirty="0">
                <a:solidFill>
                  <a:srgbClr val="939598"/>
                </a:solidFill>
                <a:latin typeface="Arial"/>
                <a:cs typeface="Arial"/>
              </a:rPr>
              <a:t> </a:t>
            </a:r>
            <a:r>
              <a:rPr sz="800" spc="-15" dirty="0">
                <a:solidFill>
                  <a:srgbClr val="939598"/>
                </a:solidFill>
                <a:latin typeface="Arial"/>
                <a:cs typeface="Arial"/>
              </a:rPr>
              <a:t>kWh)</a:t>
            </a:r>
            <a:endParaRPr sz="800">
              <a:latin typeface="Arial"/>
              <a:cs typeface="Arial"/>
            </a:endParaRPr>
          </a:p>
        </p:txBody>
      </p:sp>
      <p:sp>
        <p:nvSpPr>
          <p:cNvPr id="290" name="object 290"/>
          <p:cNvSpPr txBox="1"/>
          <p:nvPr/>
        </p:nvSpPr>
        <p:spPr>
          <a:xfrm>
            <a:off x="411501" y="8524918"/>
            <a:ext cx="982955" cy="13593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Temps de charge (h)</a:t>
            </a:r>
            <a:endParaRPr lang="fr-FR" sz="800" dirty="0">
              <a:latin typeface="Arial"/>
              <a:cs typeface="Arial"/>
            </a:endParaRPr>
          </a:p>
        </p:txBody>
      </p:sp>
      <p:sp>
        <p:nvSpPr>
          <p:cNvPr id="291" name="object 291"/>
          <p:cNvSpPr txBox="1"/>
          <p:nvPr/>
        </p:nvSpPr>
        <p:spPr>
          <a:xfrm>
            <a:off x="2379595" y="8524918"/>
            <a:ext cx="169545"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6</a:t>
            </a:r>
            <a:r>
              <a:rPr sz="800" spc="10" dirty="0">
                <a:solidFill>
                  <a:srgbClr val="939598"/>
                </a:solidFill>
                <a:latin typeface="Arial"/>
                <a:cs typeface="Arial"/>
              </a:rPr>
              <a:t>,</a:t>
            </a:r>
            <a:r>
              <a:rPr sz="800" dirty="0">
                <a:solidFill>
                  <a:srgbClr val="939598"/>
                </a:solidFill>
                <a:latin typeface="Arial"/>
                <a:cs typeface="Arial"/>
              </a:rPr>
              <a:t>3</a:t>
            </a:r>
            <a:endParaRPr sz="800">
              <a:latin typeface="Arial"/>
              <a:cs typeface="Arial"/>
            </a:endParaRPr>
          </a:p>
        </p:txBody>
      </p:sp>
      <p:sp>
        <p:nvSpPr>
          <p:cNvPr id="292" name="object 292"/>
          <p:cNvSpPr txBox="1"/>
          <p:nvPr/>
        </p:nvSpPr>
        <p:spPr>
          <a:xfrm>
            <a:off x="2940325" y="8524918"/>
            <a:ext cx="304800"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6</a:t>
            </a:r>
            <a:r>
              <a:rPr sz="800" spc="10" dirty="0">
                <a:solidFill>
                  <a:srgbClr val="939598"/>
                </a:solidFill>
                <a:latin typeface="Arial"/>
                <a:cs typeface="Arial"/>
              </a:rPr>
              <a:t>,3</a:t>
            </a:r>
            <a:r>
              <a:rPr sz="800" spc="-10" dirty="0">
                <a:solidFill>
                  <a:srgbClr val="939598"/>
                </a:solidFill>
                <a:latin typeface="Arial"/>
                <a:cs typeface="Arial"/>
              </a:rPr>
              <a:t>/</a:t>
            </a:r>
            <a:r>
              <a:rPr sz="800" spc="-30" dirty="0">
                <a:solidFill>
                  <a:srgbClr val="939598"/>
                </a:solidFill>
                <a:latin typeface="Arial"/>
                <a:cs typeface="Arial"/>
              </a:rPr>
              <a:t>12</a:t>
            </a:r>
            <a:endParaRPr sz="800">
              <a:latin typeface="Arial"/>
              <a:cs typeface="Arial"/>
            </a:endParaRPr>
          </a:p>
        </p:txBody>
      </p:sp>
      <p:sp>
        <p:nvSpPr>
          <p:cNvPr id="293" name="object 293"/>
          <p:cNvSpPr txBox="1"/>
          <p:nvPr/>
        </p:nvSpPr>
        <p:spPr>
          <a:xfrm>
            <a:off x="3639638" y="8524918"/>
            <a:ext cx="169545"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6</a:t>
            </a:r>
            <a:r>
              <a:rPr sz="800" spc="10" dirty="0">
                <a:solidFill>
                  <a:srgbClr val="939598"/>
                </a:solidFill>
                <a:latin typeface="Arial"/>
                <a:cs typeface="Arial"/>
              </a:rPr>
              <a:t>,</a:t>
            </a:r>
            <a:r>
              <a:rPr sz="800" dirty="0">
                <a:solidFill>
                  <a:srgbClr val="939598"/>
                </a:solidFill>
                <a:latin typeface="Arial"/>
                <a:cs typeface="Arial"/>
              </a:rPr>
              <a:t>3</a:t>
            </a:r>
            <a:endParaRPr sz="800">
              <a:latin typeface="Arial"/>
              <a:cs typeface="Arial"/>
            </a:endParaRPr>
          </a:p>
        </p:txBody>
      </p:sp>
      <p:sp>
        <p:nvSpPr>
          <p:cNvPr id="294" name="object 294"/>
          <p:cNvSpPr txBox="1"/>
          <p:nvPr/>
        </p:nvSpPr>
        <p:spPr>
          <a:xfrm>
            <a:off x="4200368" y="8524918"/>
            <a:ext cx="304800"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6</a:t>
            </a:r>
            <a:r>
              <a:rPr sz="800" spc="10" dirty="0">
                <a:solidFill>
                  <a:srgbClr val="939598"/>
                </a:solidFill>
                <a:latin typeface="Arial"/>
                <a:cs typeface="Arial"/>
              </a:rPr>
              <a:t>,3</a:t>
            </a:r>
            <a:r>
              <a:rPr sz="800" spc="-10" dirty="0">
                <a:solidFill>
                  <a:srgbClr val="939598"/>
                </a:solidFill>
                <a:latin typeface="Arial"/>
                <a:cs typeface="Arial"/>
              </a:rPr>
              <a:t>/</a:t>
            </a:r>
            <a:r>
              <a:rPr sz="800" spc="-30" dirty="0">
                <a:solidFill>
                  <a:srgbClr val="939598"/>
                </a:solidFill>
                <a:latin typeface="Arial"/>
                <a:cs typeface="Arial"/>
              </a:rPr>
              <a:t>12</a:t>
            </a:r>
            <a:endParaRPr sz="800">
              <a:latin typeface="Arial"/>
              <a:cs typeface="Arial"/>
            </a:endParaRPr>
          </a:p>
        </p:txBody>
      </p:sp>
      <p:sp>
        <p:nvSpPr>
          <p:cNvPr id="295" name="object 295"/>
          <p:cNvSpPr txBox="1"/>
          <p:nvPr/>
        </p:nvSpPr>
        <p:spPr>
          <a:xfrm>
            <a:off x="4830390" y="8524918"/>
            <a:ext cx="304800" cy="147320"/>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939598"/>
                </a:solidFill>
                <a:latin typeface="Arial"/>
                <a:cs typeface="Arial"/>
              </a:rPr>
              <a:t>6</a:t>
            </a:r>
            <a:r>
              <a:rPr sz="800" spc="10" dirty="0">
                <a:solidFill>
                  <a:srgbClr val="939598"/>
                </a:solidFill>
                <a:latin typeface="Arial"/>
                <a:cs typeface="Arial"/>
              </a:rPr>
              <a:t>,3</a:t>
            </a:r>
            <a:r>
              <a:rPr sz="800" spc="-10" dirty="0">
                <a:solidFill>
                  <a:srgbClr val="939598"/>
                </a:solidFill>
                <a:latin typeface="Arial"/>
                <a:cs typeface="Arial"/>
              </a:rPr>
              <a:t>/</a:t>
            </a:r>
            <a:r>
              <a:rPr sz="800" spc="-30" dirty="0">
                <a:solidFill>
                  <a:srgbClr val="939598"/>
                </a:solidFill>
                <a:latin typeface="Arial"/>
                <a:cs typeface="Arial"/>
              </a:rPr>
              <a:t>12</a:t>
            </a:r>
            <a:endParaRPr sz="800">
              <a:latin typeface="Arial"/>
              <a:cs typeface="Arial"/>
            </a:endParaRPr>
          </a:p>
        </p:txBody>
      </p:sp>
      <p:sp>
        <p:nvSpPr>
          <p:cNvPr id="296" name="object 296"/>
          <p:cNvSpPr txBox="1"/>
          <p:nvPr/>
        </p:nvSpPr>
        <p:spPr>
          <a:xfrm>
            <a:off x="5546873" y="8524918"/>
            <a:ext cx="135255" cy="147320"/>
          </a:xfrm>
          <a:prstGeom prst="rect">
            <a:avLst/>
          </a:prstGeom>
        </p:spPr>
        <p:txBody>
          <a:bodyPr vert="horz" wrap="square" lIns="0" tIns="12700" rIns="0" bIns="0" rtlCol="0">
            <a:spAutoFit/>
          </a:bodyPr>
          <a:lstStyle/>
          <a:p>
            <a:pPr marL="12700">
              <a:lnSpc>
                <a:spcPct val="100000"/>
              </a:lnSpc>
              <a:spcBef>
                <a:spcPts val="100"/>
              </a:spcBef>
            </a:pPr>
            <a:r>
              <a:rPr sz="800" spc="-30" dirty="0">
                <a:solidFill>
                  <a:srgbClr val="939598"/>
                </a:solidFill>
                <a:latin typeface="Arial"/>
                <a:cs typeface="Arial"/>
              </a:rPr>
              <a:t>1</a:t>
            </a:r>
            <a:r>
              <a:rPr sz="800" dirty="0">
                <a:solidFill>
                  <a:srgbClr val="939598"/>
                </a:solidFill>
                <a:latin typeface="Arial"/>
                <a:cs typeface="Arial"/>
              </a:rPr>
              <a:t>2</a:t>
            </a:r>
            <a:endParaRPr sz="800">
              <a:latin typeface="Arial"/>
              <a:cs typeface="Arial"/>
            </a:endParaRPr>
          </a:p>
        </p:txBody>
      </p:sp>
      <p:sp>
        <p:nvSpPr>
          <p:cNvPr id="297" name="object 297"/>
          <p:cNvSpPr txBox="1"/>
          <p:nvPr/>
        </p:nvSpPr>
        <p:spPr>
          <a:xfrm>
            <a:off x="7267150" y="10150627"/>
            <a:ext cx="96520" cy="178435"/>
          </a:xfrm>
          <a:prstGeom prst="rect">
            <a:avLst/>
          </a:prstGeom>
        </p:spPr>
        <p:txBody>
          <a:bodyPr vert="vert270" wrap="square" lIns="0" tIns="6350" rIns="0" bIns="0" rtlCol="0">
            <a:spAutoFit/>
          </a:bodyPr>
          <a:lstStyle/>
          <a:p>
            <a:pPr marL="12700">
              <a:lnSpc>
                <a:spcPct val="100000"/>
              </a:lnSpc>
              <a:spcBef>
                <a:spcPts val="50"/>
              </a:spcBef>
            </a:pPr>
            <a:r>
              <a:rPr sz="500" spc="-20" dirty="0">
                <a:solidFill>
                  <a:srgbClr val="231F20"/>
                </a:solidFill>
                <a:latin typeface="Arial"/>
                <a:cs typeface="Arial"/>
              </a:rPr>
              <a:t>10-19</a:t>
            </a:r>
            <a:endParaRPr sz="500">
              <a:latin typeface="Arial"/>
              <a:cs typeface="Arial"/>
            </a:endParaRPr>
          </a:p>
        </p:txBody>
      </p:sp>
      <p:sp>
        <p:nvSpPr>
          <p:cNvPr id="298" name="object 298"/>
          <p:cNvSpPr/>
          <p:nvPr/>
        </p:nvSpPr>
        <p:spPr>
          <a:xfrm>
            <a:off x="7101000" y="2554564"/>
            <a:ext cx="71120" cy="104139"/>
          </a:xfrm>
          <a:custGeom>
            <a:avLst/>
            <a:gdLst/>
            <a:ahLst/>
            <a:cxnLst/>
            <a:rect l="l" t="t" r="r" b="b"/>
            <a:pathLst>
              <a:path w="71120" h="104139">
                <a:moveTo>
                  <a:pt x="70916" y="0"/>
                </a:moveTo>
                <a:lnTo>
                  <a:pt x="0" y="0"/>
                </a:lnTo>
                <a:lnTo>
                  <a:pt x="70916" y="104038"/>
                </a:lnTo>
                <a:lnTo>
                  <a:pt x="70916" y="0"/>
                </a:lnTo>
                <a:close/>
              </a:path>
            </a:pathLst>
          </a:custGeom>
          <a:solidFill>
            <a:srgbClr val="FFFFFF"/>
          </a:solidFill>
        </p:spPr>
        <p:txBody>
          <a:bodyPr wrap="square" lIns="0" tIns="0" rIns="0" bIns="0" rtlCol="0"/>
          <a:lstStyle/>
          <a:p>
            <a:endParaRPr/>
          </a:p>
        </p:txBody>
      </p:sp>
      <p:sp>
        <p:nvSpPr>
          <p:cNvPr id="299" name="object 299"/>
          <p:cNvSpPr/>
          <p:nvPr/>
        </p:nvSpPr>
        <p:spPr>
          <a:xfrm>
            <a:off x="388085" y="375845"/>
            <a:ext cx="6783705" cy="375920"/>
          </a:xfrm>
          <a:custGeom>
            <a:avLst/>
            <a:gdLst/>
            <a:ahLst/>
            <a:cxnLst/>
            <a:rect l="l" t="t" r="r" b="b"/>
            <a:pathLst>
              <a:path w="6783705" h="375920">
                <a:moveTo>
                  <a:pt x="6657797" y="0"/>
                </a:moveTo>
                <a:lnTo>
                  <a:pt x="0" y="0"/>
                </a:lnTo>
                <a:lnTo>
                  <a:pt x="0" y="375843"/>
                </a:lnTo>
                <a:lnTo>
                  <a:pt x="6783108" y="375843"/>
                </a:lnTo>
                <a:lnTo>
                  <a:pt x="6783108" y="179374"/>
                </a:lnTo>
                <a:lnTo>
                  <a:pt x="6657797" y="0"/>
                </a:lnTo>
                <a:close/>
              </a:path>
            </a:pathLst>
          </a:custGeom>
          <a:solidFill>
            <a:srgbClr val="034EA2"/>
          </a:solidFill>
        </p:spPr>
        <p:txBody>
          <a:bodyPr wrap="square" lIns="0" tIns="0" rIns="0" bIns="0" rtlCol="0"/>
          <a:lstStyle/>
          <a:p>
            <a:endParaRPr/>
          </a:p>
        </p:txBody>
      </p:sp>
      <p:sp>
        <p:nvSpPr>
          <p:cNvPr id="300" name="object 300"/>
          <p:cNvSpPr txBox="1"/>
          <p:nvPr/>
        </p:nvSpPr>
        <p:spPr>
          <a:xfrm>
            <a:off x="569419" y="402159"/>
            <a:ext cx="5341780" cy="289823"/>
          </a:xfrm>
          <a:prstGeom prst="rect">
            <a:avLst/>
          </a:prstGeom>
        </p:spPr>
        <p:txBody>
          <a:bodyPr vert="horz" wrap="square" lIns="0" tIns="12700" rIns="0" bIns="0" rtlCol="0">
            <a:spAutoFit/>
          </a:bodyPr>
          <a:lstStyle/>
          <a:p>
            <a:pPr marL="12700">
              <a:lnSpc>
                <a:spcPct val="100000"/>
              </a:lnSpc>
              <a:spcBef>
                <a:spcPts val="100"/>
              </a:spcBef>
            </a:pPr>
            <a:r>
              <a:rPr lang="fr-FR" b="1" spc="-75" dirty="0">
                <a:solidFill>
                  <a:srgbClr val="FFFFFF"/>
                </a:solidFill>
                <a:latin typeface="Lucida Sans"/>
                <a:cs typeface="Lucida Sans"/>
              </a:rPr>
              <a:t>ORUS EQUIPEMENTS COLLECTEURS SATELLITE </a:t>
            </a:r>
          </a:p>
        </p:txBody>
      </p:sp>
      <p:sp>
        <p:nvSpPr>
          <p:cNvPr id="301" name="object 301"/>
          <p:cNvSpPr/>
          <p:nvPr/>
        </p:nvSpPr>
        <p:spPr>
          <a:xfrm>
            <a:off x="1773240" y="1375706"/>
            <a:ext cx="1318018" cy="587590"/>
          </a:xfrm>
          <a:prstGeom prst="rect">
            <a:avLst/>
          </a:prstGeom>
          <a:blipFill>
            <a:blip r:embed="rId10" cstate="print"/>
            <a:stretch>
              <a:fillRect/>
            </a:stretch>
          </a:blipFill>
        </p:spPr>
        <p:txBody>
          <a:bodyPr wrap="square" lIns="0" tIns="0" rIns="0" bIns="0" rtlCol="0"/>
          <a:lstStyle/>
          <a:p>
            <a:endParaRPr/>
          </a:p>
        </p:txBody>
      </p:sp>
      <p:sp>
        <p:nvSpPr>
          <p:cNvPr id="302" name="object 302"/>
          <p:cNvSpPr/>
          <p:nvPr/>
        </p:nvSpPr>
        <p:spPr>
          <a:xfrm>
            <a:off x="5398847" y="1317400"/>
            <a:ext cx="1669605" cy="704202"/>
          </a:xfrm>
          <a:prstGeom prst="rect">
            <a:avLst/>
          </a:prstGeom>
          <a:blipFill>
            <a:blip r:embed="rId11" cstate="print"/>
            <a:stretch>
              <a:fillRect/>
            </a:stretch>
          </a:blipFill>
        </p:spPr>
        <p:txBody>
          <a:bodyPr wrap="square" lIns="0" tIns="0" rIns="0" bIns="0" rtlCol="0"/>
          <a:lstStyle/>
          <a:p>
            <a:endParaRPr/>
          </a:p>
        </p:txBody>
      </p:sp>
      <p:sp>
        <p:nvSpPr>
          <p:cNvPr id="303" name="object 303"/>
          <p:cNvSpPr/>
          <p:nvPr/>
        </p:nvSpPr>
        <p:spPr>
          <a:xfrm>
            <a:off x="3582089" y="1352634"/>
            <a:ext cx="1501432" cy="632475"/>
          </a:xfrm>
          <a:prstGeom prst="rect">
            <a:avLst/>
          </a:prstGeom>
          <a:blipFill>
            <a:blip r:embed="rId12" cstate="print"/>
            <a:stretch>
              <a:fillRect/>
            </a:stretch>
          </a:blipFill>
        </p:spPr>
        <p:txBody>
          <a:bodyPr wrap="square" lIns="0" tIns="0" rIns="0" bIns="0" rtlCol="0"/>
          <a:lstStyle/>
          <a:p>
            <a:endParaRPr/>
          </a:p>
        </p:txBody>
      </p:sp>
      <p:sp>
        <p:nvSpPr>
          <p:cNvPr id="313" name="object 168">
            <a:extLst>
              <a:ext uri="{FF2B5EF4-FFF2-40B4-BE49-F238E27FC236}">
                <a16:creationId xmlns:a16="http://schemas.microsoft.com/office/drawing/2014/main" id="{3EDDE835-02AA-414E-A398-A4E809D766D2}"/>
              </a:ext>
            </a:extLst>
          </p:cNvPr>
          <p:cNvSpPr txBox="1"/>
          <p:nvPr/>
        </p:nvSpPr>
        <p:spPr>
          <a:xfrm>
            <a:off x="411457" y="3739002"/>
            <a:ext cx="706380" cy="13593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Acier</a:t>
            </a:r>
            <a:endParaRPr sz="800" dirty="0">
              <a:latin typeface="Arial"/>
              <a:cs typeface="Arial"/>
            </a:endParaRPr>
          </a:p>
        </p:txBody>
      </p:sp>
      <p:sp>
        <p:nvSpPr>
          <p:cNvPr id="314" name="object 168">
            <a:extLst>
              <a:ext uri="{FF2B5EF4-FFF2-40B4-BE49-F238E27FC236}">
                <a16:creationId xmlns:a16="http://schemas.microsoft.com/office/drawing/2014/main" id="{04BB1569-D653-4B75-B202-F8037A530529}"/>
              </a:ext>
            </a:extLst>
          </p:cNvPr>
          <p:cNvSpPr txBox="1"/>
          <p:nvPr/>
        </p:nvSpPr>
        <p:spPr>
          <a:xfrm>
            <a:off x="407679" y="4095618"/>
            <a:ext cx="706380" cy="13593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Aluminium</a:t>
            </a:r>
            <a:endParaRPr sz="800" dirty="0">
              <a:latin typeface="Arial"/>
              <a:cs typeface="Arial"/>
            </a:endParaRPr>
          </a:p>
        </p:txBody>
      </p:sp>
      <p:sp>
        <p:nvSpPr>
          <p:cNvPr id="315" name="object 168">
            <a:extLst>
              <a:ext uri="{FF2B5EF4-FFF2-40B4-BE49-F238E27FC236}">
                <a16:creationId xmlns:a16="http://schemas.microsoft.com/office/drawing/2014/main" id="{ED959F55-59CA-41D8-92BE-89B325444677}"/>
              </a:ext>
            </a:extLst>
          </p:cNvPr>
          <p:cNvSpPr txBox="1"/>
          <p:nvPr/>
        </p:nvSpPr>
        <p:spPr>
          <a:xfrm>
            <a:off x="388073" y="4413201"/>
            <a:ext cx="834377" cy="25904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Lève-conteneurs arrière</a:t>
            </a:r>
            <a:endParaRPr sz="800" dirty="0">
              <a:latin typeface="Arial"/>
              <a:cs typeface="Arial"/>
            </a:endParaRPr>
          </a:p>
        </p:txBody>
      </p:sp>
      <p:sp>
        <p:nvSpPr>
          <p:cNvPr id="316" name="object 168">
            <a:extLst>
              <a:ext uri="{FF2B5EF4-FFF2-40B4-BE49-F238E27FC236}">
                <a16:creationId xmlns:a16="http://schemas.microsoft.com/office/drawing/2014/main" id="{093346C0-8314-4512-8925-2D03117F6B45}"/>
              </a:ext>
            </a:extLst>
          </p:cNvPr>
          <p:cNvSpPr txBox="1"/>
          <p:nvPr/>
        </p:nvSpPr>
        <p:spPr>
          <a:xfrm>
            <a:off x="393196" y="4769883"/>
            <a:ext cx="834377" cy="25904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58595B"/>
                </a:solidFill>
                <a:latin typeface="Arial"/>
                <a:cs typeface="Arial"/>
              </a:rPr>
              <a:t>Lève-conteneurs latéral</a:t>
            </a:r>
            <a:endParaRPr sz="800" dirty="0">
              <a:latin typeface="Arial"/>
              <a:cs typeface="Arial"/>
            </a:endParaRPr>
          </a:p>
        </p:txBody>
      </p:sp>
      <p:pic>
        <p:nvPicPr>
          <p:cNvPr id="318" name="Image 317">
            <a:extLst>
              <a:ext uri="{FF2B5EF4-FFF2-40B4-BE49-F238E27FC236}">
                <a16:creationId xmlns:a16="http://schemas.microsoft.com/office/drawing/2014/main" id="{67792800-713B-4FCC-9652-D89734FAE45C}"/>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6844" y="9240935"/>
            <a:ext cx="1801736" cy="54368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BF4F19E61CE4581AD9723248272F7" ma:contentTypeVersion="13" ma:contentTypeDescription="Een nieuw document maken." ma:contentTypeScope="" ma:versionID="78a30ab795161ed220797c7b8a5043be">
  <xsd:schema xmlns:xsd="http://www.w3.org/2001/XMLSchema" xmlns:xs="http://www.w3.org/2001/XMLSchema" xmlns:p="http://schemas.microsoft.com/office/2006/metadata/properties" xmlns:ns2="34de47b2-90c6-41af-94ec-aff13f2216a5" xmlns:ns3="68362240-deb7-4ddb-a35f-de23e4ff3903" targetNamespace="http://schemas.microsoft.com/office/2006/metadata/properties" ma:root="true" ma:fieldsID="1646452504b0dd30e94459291830b0df" ns2:_="" ns3:_="">
    <xsd:import namespace="34de47b2-90c6-41af-94ec-aff13f2216a5"/>
    <xsd:import namespace="68362240-deb7-4ddb-a35f-de23e4ff390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e47b2-90c6-41af-94ec-aff13f2216a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50ce3890-28f1-4c96-9b86-fdf6eda1b1fa}" ma:internalName="TaxCatchAll" ma:showField="CatchAllData" ma:web="34de47b2-90c6-41af-94ec-aff13f2216a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362240-deb7-4ddb-a35f-de23e4ff390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129775ba-9b2a-4f53-9b91-d1aa1132ceca"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4de47b2-90c6-41af-94ec-aff13f2216a5" xsi:nil="true"/>
    <lcf76f155ced4ddcb4097134ff3c332f xmlns="68362240-deb7-4ddb-a35f-de23e4ff39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F42472-89BB-416B-BE58-59509C6BF6CB}"/>
</file>

<file path=customXml/itemProps2.xml><?xml version="1.0" encoding="utf-8"?>
<ds:datastoreItem xmlns:ds="http://schemas.openxmlformats.org/officeDocument/2006/customXml" ds:itemID="{F8D5B9A8-7A01-459B-A180-D590B47C1DD6}"/>
</file>

<file path=customXml/itemProps3.xml><?xml version="1.0" encoding="utf-8"?>
<ds:datastoreItem xmlns:ds="http://schemas.openxmlformats.org/officeDocument/2006/customXml" ds:itemID="{DD1BAA6A-7AF2-4669-AD4B-B80D14667685}"/>
</file>

<file path=docProps/app.xml><?xml version="1.0" encoding="utf-8"?>
<Properties xmlns="http://schemas.openxmlformats.org/officeDocument/2006/extended-properties" xmlns:vt="http://schemas.openxmlformats.org/officeDocument/2006/docPropsVTypes">
  <Template/>
  <TotalTime>0</TotalTime>
  <Words>1269</Words>
  <Application>Microsoft Office PowerPoint</Application>
  <PresentationFormat>Aangepast</PresentationFormat>
  <Paragraphs>177</Paragraphs>
  <Slides>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vt:lpstr>
      <vt:lpstr>Calibri</vt:lpstr>
      <vt:lpstr>Lucida Sans</vt:lpstr>
      <vt:lpstr>Times New Roman</vt:lpstr>
      <vt:lpstr>Office Theme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 Marti Minguell</dc:creator>
  <cp:lastModifiedBy>Albert, Nele</cp:lastModifiedBy>
  <cp:revision>16</cp:revision>
  <dcterms:created xsi:type="dcterms:W3CDTF">2019-12-03T14:43:42Z</dcterms:created>
  <dcterms:modified xsi:type="dcterms:W3CDTF">2021-09-17T06:47:37Z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2019-10-17T00:00:00Z</vt:filetime>
  </property>
  <property fmtid="{D5CDD505-2E9C-101B-9397-08002B2CF9AE}" pid="3" name="Creator">
    <vt:lpwstr>Adobe InDesign CC 13.1 (Macintosh)</vt:lpwstr>
  </property>
  <property fmtid="{D5CDD505-2E9C-101B-9397-08002B2CF9AE}" pid="4" name="LastSaved">
    <vt:filetime>2019-12-03T00:00:00Z</vt:filetime>
  </property>
  <property fmtid="{D5CDD505-2E9C-101B-9397-08002B2CF9AE}" pid="5" name="ContentTypeId">
    <vt:lpwstr>0x010100810BF4F19E61CE4581AD9723248272F7</vt:lpwstr>
  </property>
  <property fmtid="{D5CDD505-2E9C-101B-9397-08002B2CF9AE}" pid="6" name="Order">
    <vt:r8>51800</vt:r8>
  </property>
</Properties>
</file>